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notesMasterIdLst>
    <p:notesMasterId r:id="rId14"/>
  </p:notesMasterIdLst>
  <p:handoutMasterIdLst>
    <p:handoutMasterId r:id="rId15"/>
  </p:handoutMasterIdLst>
  <p:sldIdLst>
    <p:sldId id="256" r:id="rId5"/>
    <p:sldId id="258" r:id="rId6"/>
    <p:sldId id="259" r:id="rId7"/>
    <p:sldId id="267" r:id="rId8"/>
    <p:sldId id="269" r:id="rId9"/>
    <p:sldId id="270" r:id="rId10"/>
    <p:sldId id="268" r:id="rId11"/>
    <p:sldId id="264"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75E3C9-3CF8-4AD9-84FB-7F7BC70761E7}" v="3" dt="2023-05-24T09:33:04.378"/>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2160" autoAdjust="0"/>
  </p:normalViewPr>
  <p:slideViewPr>
    <p:cSldViewPr snapToGrid="0">
      <p:cViewPr varScale="1">
        <p:scale>
          <a:sx n="104" d="100"/>
          <a:sy n="104" d="100"/>
        </p:scale>
        <p:origin x="132" y="324"/>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Fairley" userId="b22654a5-93f4-4aa0-87b5-33d122dd7781" providerId="ADAL" clId="{0CBD790A-0512-4E77-8109-10EEF6A529E8}"/>
    <pc:docChg chg="delSld modSld">
      <pc:chgData name="Amy Fairley" userId="b22654a5-93f4-4aa0-87b5-33d122dd7781" providerId="ADAL" clId="{0CBD790A-0512-4E77-8109-10EEF6A529E8}" dt="2022-10-24T14:28:57.734" v="32" actId="20577"/>
      <pc:docMkLst>
        <pc:docMk/>
      </pc:docMkLst>
      <pc:sldChg chg="modSp mod">
        <pc:chgData name="Amy Fairley" userId="b22654a5-93f4-4aa0-87b5-33d122dd7781" providerId="ADAL" clId="{0CBD790A-0512-4E77-8109-10EEF6A529E8}" dt="2022-10-24T14:28:44.856" v="15" actId="6549"/>
        <pc:sldMkLst>
          <pc:docMk/>
          <pc:sldMk cId="1420781873" sldId="256"/>
        </pc:sldMkLst>
        <pc:spChg chg="mod">
          <ac:chgData name="Amy Fairley" userId="b22654a5-93f4-4aa0-87b5-33d122dd7781" providerId="ADAL" clId="{0CBD790A-0512-4E77-8109-10EEF6A529E8}" dt="2022-10-24T14:28:44.856" v="15" actId="6549"/>
          <ac:spMkLst>
            <pc:docMk/>
            <pc:sldMk cId="1420781873" sldId="256"/>
            <ac:spMk id="3" creationId="{00000000-0000-0000-0000-000000000000}"/>
          </ac:spMkLst>
        </pc:spChg>
      </pc:sldChg>
      <pc:sldChg chg="del">
        <pc:chgData name="Amy Fairley" userId="b22654a5-93f4-4aa0-87b5-33d122dd7781" providerId="ADAL" clId="{0CBD790A-0512-4E77-8109-10EEF6A529E8}" dt="2022-10-14T12:10:05.860" v="4" actId="2696"/>
        <pc:sldMkLst>
          <pc:docMk/>
          <pc:sldMk cId="2301054955" sldId="257"/>
        </pc:sldMkLst>
      </pc:sldChg>
      <pc:sldChg chg="del">
        <pc:chgData name="Amy Fairley" userId="b22654a5-93f4-4aa0-87b5-33d122dd7781" providerId="ADAL" clId="{0CBD790A-0512-4E77-8109-10EEF6A529E8}" dt="2022-10-14T12:09:04.078" v="0" actId="2696"/>
        <pc:sldMkLst>
          <pc:docMk/>
          <pc:sldMk cId="823036105" sldId="261"/>
        </pc:sldMkLst>
      </pc:sldChg>
      <pc:sldChg chg="modSp mod">
        <pc:chgData name="Amy Fairley" userId="b22654a5-93f4-4aa0-87b5-33d122dd7781" providerId="ADAL" clId="{0CBD790A-0512-4E77-8109-10EEF6A529E8}" dt="2022-10-24T14:28:57.734" v="32" actId="20577"/>
        <pc:sldMkLst>
          <pc:docMk/>
          <pc:sldMk cId="1074044145" sldId="266"/>
        </pc:sldMkLst>
        <pc:spChg chg="mod">
          <ac:chgData name="Amy Fairley" userId="b22654a5-93f4-4aa0-87b5-33d122dd7781" providerId="ADAL" clId="{0CBD790A-0512-4E77-8109-10EEF6A529E8}" dt="2022-10-24T14:28:57.734" v="32" actId="20577"/>
          <ac:spMkLst>
            <pc:docMk/>
            <pc:sldMk cId="1074044145" sldId="266"/>
            <ac:spMk id="3" creationId="{00000000-0000-0000-0000-000000000000}"/>
          </ac:spMkLst>
        </pc:spChg>
      </pc:sldChg>
      <pc:sldChg chg="modAnim">
        <pc:chgData name="Amy Fairley" userId="b22654a5-93f4-4aa0-87b5-33d122dd7781" providerId="ADAL" clId="{0CBD790A-0512-4E77-8109-10EEF6A529E8}" dt="2022-10-14T12:09:33.087" v="3"/>
        <pc:sldMkLst>
          <pc:docMk/>
          <pc:sldMk cId="743639252" sldId="270"/>
        </pc:sldMkLst>
      </pc:sldChg>
    </pc:docChg>
  </pc:docChgLst>
  <pc:docChgLst>
    <pc:chgData name="Amy Fairley" userId="b22654a5-93f4-4aa0-87b5-33d122dd7781" providerId="ADAL" clId="{4075E3C9-3CF8-4AD9-84FB-7F7BC70761E7}"/>
    <pc:docChg chg="undo custSel modSld modMainMaster">
      <pc:chgData name="Amy Fairley" userId="b22654a5-93f4-4aa0-87b5-33d122dd7781" providerId="ADAL" clId="{4075E3C9-3CF8-4AD9-84FB-7F7BC70761E7}" dt="2023-05-24T09:36:45.782" v="18" actId="26606"/>
      <pc:docMkLst>
        <pc:docMk/>
      </pc:docMkLst>
      <pc:sldChg chg="modSp">
        <pc:chgData name="Amy Fairley" userId="b22654a5-93f4-4aa0-87b5-33d122dd7781" providerId="ADAL" clId="{4075E3C9-3CF8-4AD9-84FB-7F7BC70761E7}" dt="2023-05-24T09:33:04.378" v="6"/>
        <pc:sldMkLst>
          <pc:docMk/>
          <pc:sldMk cId="1420781873" sldId="256"/>
        </pc:sldMkLst>
        <pc:spChg chg="mod">
          <ac:chgData name="Amy Fairley" userId="b22654a5-93f4-4aa0-87b5-33d122dd7781" providerId="ADAL" clId="{4075E3C9-3CF8-4AD9-84FB-7F7BC70761E7}" dt="2023-05-24T09:33:04.378" v="6"/>
          <ac:spMkLst>
            <pc:docMk/>
            <pc:sldMk cId="1420781873" sldId="256"/>
            <ac:spMk id="2" creationId="{00000000-0000-0000-0000-000000000000}"/>
          </ac:spMkLst>
        </pc:spChg>
        <pc:spChg chg="mod">
          <ac:chgData name="Amy Fairley" userId="b22654a5-93f4-4aa0-87b5-33d122dd7781" providerId="ADAL" clId="{4075E3C9-3CF8-4AD9-84FB-7F7BC70761E7}" dt="2023-05-24T09:33:04.378" v="6"/>
          <ac:spMkLst>
            <pc:docMk/>
            <pc:sldMk cId="1420781873" sldId="256"/>
            <ac:spMk id="3" creationId="{00000000-0000-0000-0000-000000000000}"/>
          </ac:spMkLst>
        </pc:spChg>
      </pc:sldChg>
      <pc:sldChg chg="modSp mod">
        <pc:chgData name="Amy Fairley" userId="b22654a5-93f4-4aa0-87b5-33d122dd7781" providerId="ADAL" clId="{4075E3C9-3CF8-4AD9-84FB-7F7BC70761E7}" dt="2023-05-24T09:33:04.378" v="6"/>
        <pc:sldMkLst>
          <pc:docMk/>
          <pc:sldMk cId="2349965430" sldId="258"/>
        </pc:sldMkLst>
        <pc:spChg chg="mod">
          <ac:chgData name="Amy Fairley" userId="b22654a5-93f4-4aa0-87b5-33d122dd7781" providerId="ADAL" clId="{4075E3C9-3CF8-4AD9-84FB-7F7BC70761E7}" dt="2023-05-24T09:33:04.378" v="6"/>
          <ac:spMkLst>
            <pc:docMk/>
            <pc:sldMk cId="2349965430" sldId="258"/>
            <ac:spMk id="2" creationId="{00000000-0000-0000-0000-000000000000}"/>
          </ac:spMkLst>
        </pc:spChg>
        <pc:spChg chg="mod">
          <ac:chgData name="Amy Fairley" userId="b22654a5-93f4-4aa0-87b5-33d122dd7781" providerId="ADAL" clId="{4075E3C9-3CF8-4AD9-84FB-7F7BC70761E7}" dt="2023-05-24T09:32:29.989" v="4" actId="20577"/>
          <ac:spMkLst>
            <pc:docMk/>
            <pc:sldMk cId="2349965430" sldId="258"/>
            <ac:spMk id="4" creationId="{77FEFA44-8E95-F397-D220-2CDA2798C009}"/>
          </ac:spMkLst>
        </pc:spChg>
      </pc:sldChg>
      <pc:sldChg chg="addSp delSp modSp mod setBg">
        <pc:chgData name="Amy Fairley" userId="b22654a5-93f4-4aa0-87b5-33d122dd7781" providerId="ADAL" clId="{4075E3C9-3CF8-4AD9-84FB-7F7BC70761E7}" dt="2023-05-24T09:36:45.782" v="18" actId="26606"/>
        <pc:sldMkLst>
          <pc:docMk/>
          <pc:sldMk cId="2325154954" sldId="259"/>
        </pc:sldMkLst>
        <pc:spChg chg="mod">
          <ac:chgData name="Amy Fairley" userId="b22654a5-93f4-4aa0-87b5-33d122dd7781" providerId="ADAL" clId="{4075E3C9-3CF8-4AD9-84FB-7F7BC70761E7}" dt="2023-05-24T09:36:45.782" v="18" actId="26606"/>
          <ac:spMkLst>
            <pc:docMk/>
            <pc:sldMk cId="2325154954" sldId="259"/>
            <ac:spMk id="2" creationId="{00000000-0000-0000-0000-000000000000}"/>
          </ac:spMkLst>
        </pc:spChg>
        <pc:spChg chg="mod">
          <ac:chgData name="Amy Fairley" userId="b22654a5-93f4-4aa0-87b5-33d122dd7781" providerId="ADAL" clId="{4075E3C9-3CF8-4AD9-84FB-7F7BC70761E7}" dt="2023-05-24T09:36:45.782" v="18" actId="26606"/>
          <ac:spMkLst>
            <pc:docMk/>
            <pc:sldMk cId="2325154954" sldId="259"/>
            <ac:spMk id="3" creationId="{00000000-0000-0000-0000-000000000000}"/>
          </ac:spMkLst>
        </pc:spChg>
        <pc:spChg chg="mod">
          <ac:chgData name="Amy Fairley" userId="b22654a5-93f4-4aa0-87b5-33d122dd7781" providerId="ADAL" clId="{4075E3C9-3CF8-4AD9-84FB-7F7BC70761E7}" dt="2023-05-24T09:36:45.782" v="18" actId="26606"/>
          <ac:spMkLst>
            <pc:docMk/>
            <pc:sldMk cId="2325154954" sldId="259"/>
            <ac:spMk id="4" creationId="{1AD48D23-4DAF-59CB-A504-3A2DCEA24EFE}"/>
          </ac:spMkLst>
        </pc:spChg>
        <pc:spChg chg="add del">
          <ac:chgData name="Amy Fairley" userId="b22654a5-93f4-4aa0-87b5-33d122dd7781" providerId="ADAL" clId="{4075E3C9-3CF8-4AD9-84FB-7F7BC70761E7}" dt="2023-05-24T09:36:45.782" v="18" actId="26606"/>
          <ac:spMkLst>
            <pc:docMk/>
            <pc:sldMk cId="2325154954" sldId="259"/>
            <ac:spMk id="10" creationId="{A6B16355-27FB-445B-B646-02AB73637459}"/>
          </ac:spMkLst>
        </pc:spChg>
        <pc:spChg chg="add del">
          <ac:chgData name="Amy Fairley" userId="b22654a5-93f4-4aa0-87b5-33d122dd7781" providerId="ADAL" clId="{4075E3C9-3CF8-4AD9-84FB-7F7BC70761E7}" dt="2023-05-24T09:36:45.782" v="18" actId="26606"/>
          <ac:spMkLst>
            <pc:docMk/>
            <pc:sldMk cId="2325154954" sldId="259"/>
            <ac:spMk id="14" creationId="{6B3BF2E5-C3AB-441F-A430-491119C56D26}"/>
          </ac:spMkLst>
        </pc:spChg>
        <pc:spChg chg="add del">
          <ac:chgData name="Amy Fairley" userId="b22654a5-93f4-4aa0-87b5-33d122dd7781" providerId="ADAL" clId="{4075E3C9-3CF8-4AD9-84FB-7F7BC70761E7}" dt="2023-05-24T09:36:45.782" v="18" actId="26606"/>
          <ac:spMkLst>
            <pc:docMk/>
            <pc:sldMk cId="2325154954" sldId="259"/>
            <ac:spMk id="16" creationId="{DD07C90B-B81A-473B-8919-CA924E61FFCF}"/>
          </ac:spMkLst>
        </pc:spChg>
        <pc:cxnChg chg="add del">
          <ac:chgData name="Amy Fairley" userId="b22654a5-93f4-4aa0-87b5-33d122dd7781" providerId="ADAL" clId="{4075E3C9-3CF8-4AD9-84FB-7F7BC70761E7}" dt="2023-05-24T09:36:45.782" v="18" actId="26606"/>
          <ac:cxnSpMkLst>
            <pc:docMk/>
            <pc:sldMk cId="2325154954" sldId="259"/>
            <ac:cxnSpMk id="12" creationId="{06DA680F-F6AC-453E-A8BF-C5BDED2851DE}"/>
          </ac:cxnSpMkLst>
        </pc:cxnChg>
      </pc:sldChg>
      <pc:sldChg chg="modSp">
        <pc:chgData name="Amy Fairley" userId="b22654a5-93f4-4aa0-87b5-33d122dd7781" providerId="ADAL" clId="{4075E3C9-3CF8-4AD9-84FB-7F7BC70761E7}" dt="2023-05-24T09:33:04.378" v="6"/>
        <pc:sldMkLst>
          <pc:docMk/>
          <pc:sldMk cId="2605552468" sldId="264"/>
        </pc:sldMkLst>
        <pc:spChg chg="mod">
          <ac:chgData name="Amy Fairley" userId="b22654a5-93f4-4aa0-87b5-33d122dd7781" providerId="ADAL" clId="{4075E3C9-3CF8-4AD9-84FB-7F7BC70761E7}" dt="2023-05-24T09:33:04.378" v="6"/>
          <ac:spMkLst>
            <pc:docMk/>
            <pc:sldMk cId="2605552468" sldId="264"/>
            <ac:spMk id="2" creationId="{00000000-0000-0000-0000-000000000000}"/>
          </ac:spMkLst>
        </pc:spChg>
        <pc:spChg chg="mod">
          <ac:chgData name="Amy Fairley" userId="b22654a5-93f4-4aa0-87b5-33d122dd7781" providerId="ADAL" clId="{4075E3C9-3CF8-4AD9-84FB-7F7BC70761E7}" dt="2023-05-24T09:33:04.378" v="6"/>
          <ac:spMkLst>
            <pc:docMk/>
            <pc:sldMk cId="2605552468" sldId="264"/>
            <ac:spMk id="3" creationId="{00000000-0000-0000-0000-000000000000}"/>
          </ac:spMkLst>
        </pc:spChg>
        <pc:picChg chg="mod">
          <ac:chgData name="Amy Fairley" userId="b22654a5-93f4-4aa0-87b5-33d122dd7781" providerId="ADAL" clId="{4075E3C9-3CF8-4AD9-84FB-7F7BC70761E7}" dt="2023-05-24T09:33:04.378" v="6"/>
          <ac:picMkLst>
            <pc:docMk/>
            <pc:sldMk cId="2605552468" sldId="264"/>
            <ac:picMk id="8" creationId="{0249FCCE-0E67-7740-5906-149F10629984}"/>
          </ac:picMkLst>
        </pc:picChg>
      </pc:sldChg>
      <pc:sldChg chg="addSp modSp mod setBg">
        <pc:chgData name="Amy Fairley" userId="b22654a5-93f4-4aa0-87b5-33d122dd7781" providerId="ADAL" clId="{4075E3C9-3CF8-4AD9-84FB-7F7BC70761E7}" dt="2023-05-24T09:34:48.775" v="13" actId="26606"/>
        <pc:sldMkLst>
          <pc:docMk/>
          <pc:sldMk cId="1074044145" sldId="266"/>
        </pc:sldMkLst>
        <pc:spChg chg="mod">
          <ac:chgData name="Amy Fairley" userId="b22654a5-93f4-4aa0-87b5-33d122dd7781" providerId="ADAL" clId="{4075E3C9-3CF8-4AD9-84FB-7F7BC70761E7}" dt="2023-05-24T09:34:48.775" v="13" actId="26606"/>
          <ac:spMkLst>
            <pc:docMk/>
            <pc:sldMk cId="1074044145" sldId="266"/>
            <ac:spMk id="2" creationId="{00000000-0000-0000-0000-000000000000}"/>
          </ac:spMkLst>
        </pc:spChg>
        <pc:spChg chg="mod">
          <ac:chgData name="Amy Fairley" userId="b22654a5-93f4-4aa0-87b5-33d122dd7781" providerId="ADAL" clId="{4075E3C9-3CF8-4AD9-84FB-7F7BC70761E7}" dt="2023-05-24T09:34:48.775" v="13" actId="26606"/>
          <ac:spMkLst>
            <pc:docMk/>
            <pc:sldMk cId="1074044145" sldId="266"/>
            <ac:spMk id="3" creationId="{00000000-0000-0000-0000-000000000000}"/>
          </ac:spMkLst>
        </pc:spChg>
        <pc:spChg chg="add">
          <ac:chgData name="Amy Fairley" userId="b22654a5-93f4-4aa0-87b5-33d122dd7781" providerId="ADAL" clId="{4075E3C9-3CF8-4AD9-84FB-7F7BC70761E7}" dt="2023-05-24T09:34:48.775" v="13" actId="26606"/>
          <ac:spMkLst>
            <pc:docMk/>
            <pc:sldMk cId="1074044145" sldId="266"/>
            <ac:spMk id="11" creationId="{FD4FE8F0-C229-4917-A71C-E5F2CFE1D0B7}"/>
          </ac:spMkLst>
        </pc:spChg>
        <pc:spChg chg="add">
          <ac:chgData name="Amy Fairley" userId="b22654a5-93f4-4aa0-87b5-33d122dd7781" providerId="ADAL" clId="{4075E3C9-3CF8-4AD9-84FB-7F7BC70761E7}" dt="2023-05-24T09:34:48.775" v="13" actId="26606"/>
          <ac:spMkLst>
            <pc:docMk/>
            <pc:sldMk cId="1074044145" sldId="266"/>
            <ac:spMk id="13" creationId="{64640A8E-A5F8-4E2C-9ACF-D39888714C73}"/>
          </ac:spMkLst>
        </pc:spChg>
        <pc:picChg chg="add">
          <ac:chgData name="Amy Fairley" userId="b22654a5-93f4-4aa0-87b5-33d122dd7781" providerId="ADAL" clId="{4075E3C9-3CF8-4AD9-84FB-7F7BC70761E7}" dt="2023-05-24T09:34:48.775" v="13" actId="26606"/>
          <ac:picMkLst>
            <pc:docMk/>
            <pc:sldMk cId="1074044145" sldId="266"/>
            <ac:picMk id="5" creationId="{B178E2CC-1598-F39F-5112-7D594758A153}"/>
          </ac:picMkLst>
        </pc:picChg>
        <pc:cxnChg chg="add">
          <ac:chgData name="Amy Fairley" userId="b22654a5-93f4-4aa0-87b5-33d122dd7781" providerId="ADAL" clId="{4075E3C9-3CF8-4AD9-84FB-7F7BC70761E7}" dt="2023-05-24T09:34:48.775" v="13" actId="26606"/>
          <ac:cxnSpMkLst>
            <pc:docMk/>
            <pc:sldMk cId="1074044145" sldId="266"/>
            <ac:cxnSpMk id="9" creationId="{72592478-32DC-44B2-ABDD-EBEB9D0B9122}"/>
          </ac:cxnSpMkLst>
        </pc:cxnChg>
      </pc:sldChg>
      <pc:sldChg chg="addSp modSp mod setBg">
        <pc:chgData name="Amy Fairley" userId="b22654a5-93f4-4aa0-87b5-33d122dd7781" providerId="ADAL" clId="{4075E3C9-3CF8-4AD9-84FB-7F7BC70761E7}" dt="2023-05-24T09:35:08.117" v="14" actId="26606"/>
        <pc:sldMkLst>
          <pc:docMk/>
          <pc:sldMk cId="712702644" sldId="267"/>
        </pc:sldMkLst>
        <pc:spChg chg="mod">
          <ac:chgData name="Amy Fairley" userId="b22654a5-93f4-4aa0-87b5-33d122dd7781" providerId="ADAL" clId="{4075E3C9-3CF8-4AD9-84FB-7F7BC70761E7}" dt="2023-05-24T09:35:08.117" v="14" actId="26606"/>
          <ac:spMkLst>
            <pc:docMk/>
            <pc:sldMk cId="712702644" sldId="267"/>
            <ac:spMk id="2" creationId="{F08E2101-4CF0-26F0-A214-DE930CA77296}"/>
          </ac:spMkLst>
        </pc:spChg>
        <pc:spChg chg="mod">
          <ac:chgData name="Amy Fairley" userId="b22654a5-93f4-4aa0-87b5-33d122dd7781" providerId="ADAL" clId="{4075E3C9-3CF8-4AD9-84FB-7F7BC70761E7}" dt="2023-05-24T09:35:08.117" v="14" actId="26606"/>
          <ac:spMkLst>
            <pc:docMk/>
            <pc:sldMk cId="712702644" sldId="267"/>
            <ac:spMk id="3" creationId="{FE24858E-5249-47B0-6F03-FBABCA8B1BA6}"/>
          </ac:spMkLst>
        </pc:spChg>
        <pc:spChg chg="add">
          <ac:chgData name="Amy Fairley" userId="b22654a5-93f4-4aa0-87b5-33d122dd7781" providerId="ADAL" clId="{4075E3C9-3CF8-4AD9-84FB-7F7BC70761E7}" dt="2023-05-24T09:35:08.117" v="14" actId="26606"/>
          <ac:spMkLst>
            <pc:docMk/>
            <pc:sldMk cId="712702644" sldId="267"/>
            <ac:spMk id="9" creationId="{D010DDF2-F5CA-40A6-8809-5F6AE59A1C6E}"/>
          </ac:spMkLst>
        </pc:spChg>
        <pc:spChg chg="add">
          <ac:chgData name="Amy Fairley" userId="b22654a5-93f4-4aa0-87b5-33d122dd7781" providerId="ADAL" clId="{4075E3C9-3CF8-4AD9-84FB-7F7BC70761E7}" dt="2023-05-24T09:35:08.117" v="14" actId="26606"/>
          <ac:spMkLst>
            <pc:docMk/>
            <pc:sldMk cId="712702644" sldId="267"/>
            <ac:spMk id="11" creationId="{2C2AE254-A553-4FCD-A670-3D2B2A10F255}"/>
          </ac:spMkLst>
        </pc:spChg>
        <pc:picChg chg="add">
          <ac:chgData name="Amy Fairley" userId="b22654a5-93f4-4aa0-87b5-33d122dd7781" providerId="ADAL" clId="{4075E3C9-3CF8-4AD9-84FB-7F7BC70761E7}" dt="2023-05-24T09:35:08.117" v="14" actId="26606"/>
          <ac:picMkLst>
            <pc:docMk/>
            <pc:sldMk cId="712702644" sldId="267"/>
            <ac:picMk id="5" creationId="{5252625E-7674-C793-A980-A7DD66F28C88}"/>
          </ac:picMkLst>
        </pc:picChg>
      </pc:sldChg>
      <pc:sldChg chg="addSp delSp modSp mod setBg">
        <pc:chgData name="Amy Fairley" userId="b22654a5-93f4-4aa0-87b5-33d122dd7781" providerId="ADAL" clId="{4075E3C9-3CF8-4AD9-84FB-7F7BC70761E7}" dt="2023-05-24T09:35:55.601" v="16" actId="26606"/>
        <pc:sldMkLst>
          <pc:docMk/>
          <pc:sldMk cId="3154358396" sldId="268"/>
        </pc:sldMkLst>
        <pc:spChg chg="mod">
          <ac:chgData name="Amy Fairley" userId="b22654a5-93f4-4aa0-87b5-33d122dd7781" providerId="ADAL" clId="{4075E3C9-3CF8-4AD9-84FB-7F7BC70761E7}" dt="2023-05-24T09:35:55.601" v="16" actId="26606"/>
          <ac:spMkLst>
            <pc:docMk/>
            <pc:sldMk cId="3154358396" sldId="268"/>
            <ac:spMk id="2" creationId="{7A3BA4D0-26E5-104F-94B5-CB99A980471C}"/>
          </ac:spMkLst>
        </pc:spChg>
        <pc:spChg chg="mod">
          <ac:chgData name="Amy Fairley" userId="b22654a5-93f4-4aa0-87b5-33d122dd7781" providerId="ADAL" clId="{4075E3C9-3CF8-4AD9-84FB-7F7BC70761E7}" dt="2023-05-24T09:35:55.601" v="16" actId="26606"/>
          <ac:spMkLst>
            <pc:docMk/>
            <pc:sldMk cId="3154358396" sldId="268"/>
            <ac:spMk id="3" creationId="{848B0A57-2E43-46B3-8857-66852EBDCB29}"/>
          </ac:spMkLst>
        </pc:spChg>
        <pc:spChg chg="add del">
          <ac:chgData name="Amy Fairley" userId="b22654a5-93f4-4aa0-87b5-33d122dd7781" providerId="ADAL" clId="{4075E3C9-3CF8-4AD9-84FB-7F7BC70761E7}" dt="2023-05-24T09:35:55.601" v="16" actId="26606"/>
          <ac:spMkLst>
            <pc:docMk/>
            <pc:sldMk cId="3154358396" sldId="268"/>
            <ac:spMk id="8" creationId="{CECF0FC6-D57B-48B6-9036-F4FFD91A4B34}"/>
          </ac:spMkLst>
        </pc:spChg>
        <pc:spChg chg="add del">
          <ac:chgData name="Amy Fairley" userId="b22654a5-93f4-4aa0-87b5-33d122dd7781" providerId="ADAL" clId="{4075E3C9-3CF8-4AD9-84FB-7F7BC70761E7}" dt="2023-05-24T09:35:55.601" v="16" actId="26606"/>
          <ac:spMkLst>
            <pc:docMk/>
            <pc:sldMk cId="3154358396" sldId="268"/>
            <ac:spMk id="10" creationId="{717A211C-5863-4303-AC3D-AEBFDF6D6A4C}"/>
          </ac:spMkLst>
        </pc:spChg>
        <pc:spChg chg="add del">
          <ac:chgData name="Amy Fairley" userId="b22654a5-93f4-4aa0-87b5-33d122dd7781" providerId="ADAL" clId="{4075E3C9-3CF8-4AD9-84FB-7F7BC70761E7}" dt="2023-05-24T09:35:55.601" v="16" actId="26606"/>
          <ac:spMkLst>
            <pc:docMk/>
            <pc:sldMk cId="3154358396" sldId="268"/>
            <ac:spMk id="12" creationId="{087519CD-2FFF-42E3-BB0C-FEAA828BA5DB}"/>
          </ac:spMkLst>
        </pc:spChg>
      </pc:sldChg>
      <pc:sldChg chg="modSp">
        <pc:chgData name="Amy Fairley" userId="b22654a5-93f4-4aa0-87b5-33d122dd7781" providerId="ADAL" clId="{4075E3C9-3CF8-4AD9-84FB-7F7BC70761E7}" dt="2023-05-24T09:33:04.378" v="6"/>
        <pc:sldMkLst>
          <pc:docMk/>
          <pc:sldMk cId="3967327310" sldId="269"/>
        </pc:sldMkLst>
        <pc:spChg chg="mod">
          <ac:chgData name="Amy Fairley" userId="b22654a5-93f4-4aa0-87b5-33d122dd7781" providerId="ADAL" clId="{4075E3C9-3CF8-4AD9-84FB-7F7BC70761E7}" dt="2023-05-24T09:33:04.378" v="6"/>
          <ac:spMkLst>
            <pc:docMk/>
            <pc:sldMk cId="3967327310" sldId="269"/>
            <ac:spMk id="2" creationId="{A695E3D4-8BE8-39C2-731D-CD6944A1AC20}"/>
          </ac:spMkLst>
        </pc:spChg>
        <pc:graphicFrameChg chg="mod">
          <ac:chgData name="Amy Fairley" userId="b22654a5-93f4-4aa0-87b5-33d122dd7781" providerId="ADAL" clId="{4075E3C9-3CF8-4AD9-84FB-7F7BC70761E7}" dt="2023-05-24T09:32:18.280" v="3"/>
          <ac:graphicFrameMkLst>
            <pc:docMk/>
            <pc:sldMk cId="3967327310" sldId="269"/>
            <ac:graphicFrameMk id="6" creationId="{157324CF-244B-5FB9-E994-62322D49BF63}"/>
          </ac:graphicFrameMkLst>
        </pc:graphicFrameChg>
      </pc:sldChg>
      <pc:sldChg chg="modSp">
        <pc:chgData name="Amy Fairley" userId="b22654a5-93f4-4aa0-87b5-33d122dd7781" providerId="ADAL" clId="{4075E3C9-3CF8-4AD9-84FB-7F7BC70761E7}" dt="2023-05-24T09:33:04.378" v="6"/>
        <pc:sldMkLst>
          <pc:docMk/>
          <pc:sldMk cId="743639252" sldId="270"/>
        </pc:sldMkLst>
        <pc:spChg chg="mod">
          <ac:chgData name="Amy Fairley" userId="b22654a5-93f4-4aa0-87b5-33d122dd7781" providerId="ADAL" clId="{4075E3C9-3CF8-4AD9-84FB-7F7BC70761E7}" dt="2023-05-24T09:33:04.378" v="6"/>
          <ac:spMkLst>
            <pc:docMk/>
            <pc:sldMk cId="743639252" sldId="270"/>
            <ac:spMk id="2" creationId="{A695E3D4-8BE8-39C2-731D-CD6944A1AC20}"/>
          </ac:spMkLst>
        </pc:spChg>
      </pc:sldChg>
      <pc:sldMasterChg chg="modTransition modSldLayout">
        <pc:chgData name="Amy Fairley" userId="b22654a5-93f4-4aa0-87b5-33d122dd7781" providerId="ADAL" clId="{4075E3C9-3CF8-4AD9-84FB-7F7BC70761E7}" dt="2023-05-24T09:31:56.223" v="0"/>
        <pc:sldMasterMkLst>
          <pc:docMk/>
          <pc:sldMasterMk cId="3185825069" sldId="2147483660"/>
        </pc:sldMasterMkLst>
        <pc:sldLayoutChg chg="modTransition">
          <pc:chgData name="Amy Fairley" userId="b22654a5-93f4-4aa0-87b5-33d122dd7781" providerId="ADAL" clId="{4075E3C9-3CF8-4AD9-84FB-7F7BC70761E7}" dt="2023-05-24T09:31:56.223" v="0"/>
          <pc:sldLayoutMkLst>
            <pc:docMk/>
            <pc:sldMasterMk cId="3185825069" sldId="2147483660"/>
            <pc:sldLayoutMk cId="1254125840" sldId="2147483661"/>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50934884" sldId="2147483662"/>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2812376837" sldId="2147483663"/>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22630447" sldId="2147483664"/>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611239852" sldId="2147483665"/>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3595891678" sldId="2147483666"/>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942893592" sldId="2147483667"/>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4021870049" sldId="2147483668"/>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1481977710" sldId="2147483669"/>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254119305" sldId="2147483675"/>
          </pc:sldLayoutMkLst>
        </pc:sldLayoutChg>
        <pc:sldLayoutChg chg="modTransition">
          <pc:chgData name="Amy Fairley" userId="b22654a5-93f4-4aa0-87b5-33d122dd7781" providerId="ADAL" clId="{4075E3C9-3CF8-4AD9-84FB-7F7BC70761E7}" dt="2023-05-24T09:31:56.223" v="0"/>
          <pc:sldLayoutMkLst>
            <pc:docMk/>
            <pc:sldMasterMk cId="3185825069" sldId="2147483660"/>
            <pc:sldLayoutMk cId="2428856801" sldId="2147483676"/>
          </pc:sldLayoutMkLst>
        </pc:sldLayoutChg>
      </pc:sldMasterChg>
      <pc:sldMasterChg chg="modTransition modSldLayout">
        <pc:chgData name="Amy Fairley" userId="b22654a5-93f4-4aa0-87b5-33d122dd7781" providerId="ADAL" clId="{4075E3C9-3CF8-4AD9-84FB-7F7BC70761E7}" dt="2023-05-24T09:32:18.280" v="3"/>
        <pc:sldMasterMkLst>
          <pc:docMk/>
          <pc:sldMasterMk cId="2119374392" sldId="2147483677"/>
        </pc:sldMasterMkLst>
        <pc:sldLayoutChg chg="modTransition">
          <pc:chgData name="Amy Fairley" userId="b22654a5-93f4-4aa0-87b5-33d122dd7781" providerId="ADAL" clId="{4075E3C9-3CF8-4AD9-84FB-7F7BC70761E7}" dt="2023-05-24T09:32:18.280" v="3"/>
          <pc:sldLayoutMkLst>
            <pc:docMk/>
            <pc:sldMasterMk cId="2119374392" sldId="2147483677"/>
            <pc:sldLayoutMk cId="4128160609" sldId="2147483678"/>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3823688010" sldId="2147483679"/>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1151861158" sldId="2147483680"/>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3220847499" sldId="2147483681"/>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2819635716" sldId="2147483682"/>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2884436268" sldId="2147483683"/>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3222195577" sldId="2147483684"/>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1969660743" sldId="2147483685"/>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291505879" sldId="2147483686"/>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2194715996" sldId="2147483687"/>
          </pc:sldLayoutMkLst>
        </pc:sldLayoutChg>
        <pc:sldLayoutChg chg="modTransition">
          <pc:chgData name="Amy Fairley" userId="b22654a5-93f4-4aa0-87b5-33d122dd7781" providerId="ADAL" clId="{4075E3C9-3CF8-4AD9-84FB-7F7BC70761E7}" dt="2023-05-24T09:32:18.280" v="3"/>
          <pc:sldLayoutMkLst>
            <pc:docMk/>
            <pc:sldMasterMk cId="2119374392" sldId="2147483677"/>
            <pc:sldLayoutMk cId="3443568233" sldId="2147483688"/>
          </pc:sldLayoutMkLst>
        </pc:sldLayoutChg>
      </pc:sldMasterChg>
      <pc:sldMasterChg chg="modTransition modSldLayout">
        <pc:chgData name="Amy Fairley" userId="b22654a5-93f4-4aa0-87b5-33d122dd7781" providerId="ADAL" clId="{4075E3C9-3CF8-4AD9-84FB-7F7BC70761E7}" dt="2023-05-24T09:33:04.378" v="6"/>
        <pc:sldMasterMkLst>
          <pc:docMk/>
          <pc:sldMasterMk cId="1358760242" sldId="2147483689"/>
        </pc:sldMasterMkLst>
        <pc:sldLayoutChg chg="modTransition">
          <pc:chgData name="Amy Fairley" userId="b22654a5-93f4-4aa0-87b5-33d122dd7781" providerId="ADAL" clId="{4075E3C9-3CF8-4AD9-84FB-7F7BC70761E7}" dt="2023-05-24T09:33:04.378" v="6"/>
          <pc:sldLayoutMkLst>
            <pc:docMk/>
            <pc:sldMasterMk cId="1358760242" sldId="2147483689"/>
            <pc:sldLayoutMk cId="598040505" sldId="2147483690"/>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2429805377" sldId="2147483691"/>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2869738595" sldId="2147483692"/>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3475960747" sldId="2147483693"/>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3049996249" sldId="2147483694"/>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2515643445" sldId="2147483695"/>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3583713994" sldId="2147483696"/>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1666913545" sldId="2147483697"/>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2956917987" sldId="2147483698"/>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3542887450" sldId="2147483699"/>
          </pc:sldLayoutMkLst>
        </pc:sldLayoutChg>
        <pc:sldLayoutChg chg="modTransition">
          <pc:chgData name="Amy Fairley" userId="b22654a5-93f4-4aa0-87b5-33d122dd7781" providerId="ADAL" clId="{4075E3C9-3CF8-4AD9-84FB-7F7BC70761E7}" dt="2023-05-24T09:33:04.378" v="6"/>
          <pc:sldLayoutMkLst>
            <pc:docMk/>
            <pc:sldMasterMk cId="1358760242" sldId="2147483689"/>
            <pc:sldLayoutMk cId="504783214" sldId="214748370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475077-A074-4E8C-B45E-964494945228}" type="datetimeFigureOut">
              <a:rPr lang="en-US"/>
              <a:t>5/24/2023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DE4C80B-8910-445E-8D30-7A590951118B}" type="slidenum">
              <a:rPr/>
              <a:t>‹#›</a:t>
            </a:fld>
            <a:endParaRPr/>
          </a:p>
        </p:txBody>
      </p:sp>
    </p:spTree>
    <p:extLst>
      <p:ext uri="{BB962C8B-B14F-4D97-AF65-F5344CB8AC3E}">
        <p14:creationId xmlns:p14="http://schemas.microsoft.com/office/powerpoint/2010/main" val="1621254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B48A4-4B96-49F4-8C25-4C9D06114B2C}" type="datetimeFigureOut">
              <a:rPr lang="en-US"/>
              <a:t>5/24/2023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1F1E7-4EFD-4BFF-B438-FCD52FD36B17}" type="slidenum">
              <a:rPr/>
              <a:t>‹#›</a:t>
            </a:fld>
            <a:endParaRPr/>
          </a:p>
        </p:txBody>
      </p:sp>
    </p:spTree>
    <p:extLst>
      <p:ext uri="{BB962C8B-B14F-4D97-AF65-F5344CB8AC3E}">
        <p14:creationId xmlns:p14="http://schemas.microsoft.com/office/powerpoint/2010/main" val="473561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Summarize your research in</a:t>
            </a:r>
            <a:r>
              <a:rPr lang="en-US" baseline="0" dirty="0"/>
              <a:t> three to five points.</a:t>
            </a:r>
            <a:endParaRPr lang="en-US" dirty="0"/>
          </a:p>
          <a:p>
            <a:endParaRPr lang="en-US" dirty="0"/>
          </a:p>
        </p:txBody>
      </p:sp>
      <p:sp>
        <p:nvSpPr>
          <p:cNvPr id="4" name="Slide Number Placeholder 3"/>
          <p:cNvSpPr>
            <a:spLocks noGrp="1"/>
          </p:cNvSpPr>
          <p:nvPr>
            <p:ph type="sldNum" sz="quarter" idx="10"/>
          </p:nvPr>
        </p:nvSpPr>
        <p:spPr/>
        <p:txBody>
          <a:bodyPr/>
          <a:lstStyle/>
          <a:p>
            <a:fld id="{5D81F1E7-4EFD-4BFF-B438-FCD52FD36B17}" type="slidenum">
              <a:rPr lang="en-US" smtClean="0"/>
              <a:t>3</a:t>
            </a:fld>
            <a:endParaRPr lang="en-US"/>
          </a:p>
        </p:txBody>
      </p:sp>
    </p:spTree>
    <p:extLst>
      <p:ext uri="{BB962C8B-B14F-4D97-AF65-F5344CB8AC3E}">
        <p14:creationId xmlns:p14="http://schemas.microsoft.com/office/powerpoint/2010/main" val="3855036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040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02902D-A5F5-4D7D-AAA7-32469BA0BC4D}"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4C9F40-B079-4B71-A627-7266DFEA7F03}" type="slidenum">
              <a:rPr lang="en-GB" smtClean="0"/>
              <a:t>‹#›</a:t>
            </a:fld>
            <a:endParaRPr lang="en-GB"/>
          </a:p>
        </p:txBody>
      </p:sp>
    </p:spTree>
    <p:extLst>
      <p:ext uri="{BB962C8B-B14F-4D97-AF65-F5344CB8AC3E}">
        <p14:creationId xmlns:p14="http://schemas.microsoft.com/office/powerpoint/2010/main" val="354288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02902D-A5F5-4D7D-AAA7-32469BA0BC4D}"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4C9F40-B079-4B71-A627-7266DFEA7F03}" type="slidenum">
              <a:rPr lang="en-GB" smtClean="0"/>
              <a:t>‹#›</a:t>
            </a:fld>
            <a:endParaRPr lang="en-GB"/>
          </a:p>
        </p:txBody>
      </p:sp>
    </p:spTree>
    <p:extLst>
      <p:ext uri="{BB962C8B-B14F-4D97-AF65-F5344CB8AC3E}">
        <p14:creationId xmlns:p14="http://schemas.microsoft.com/office/powerpoint/2010/main" val="50478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4" name="Slide Number Placeholder 1"/>
          <p:cNvSpPr>
            <a:spLocks noGrp="1"/>
          </p:cNvSpPr>
          <p:nvPr>
            <p:ph type="sldNum" sz="quarter" idx="12"/>
          </p:nvPr>
        </p:nvSpPr>
        <p:spPr/>
        <p:txBody>
          <a:bodyPr/>
          <a:lstStyle/>
          <a:p>
            <a:fld id="{5F4C9F40-B079-4B71-A627-7266DFEA7F03}" type="slidenum">
              <a:rPr/>
              <a:t>‹#›</a:t>
            </a:fld>
            <a:endParaRPr dirty="0"/>
          </a:p>
        </p:txBody>
      </p:sp>
      <p:sp>
        <p:nvSpPr>
          <p:cNvPr id="3" name="Footer Placeholder 2"/>
          <p:cNvSpPr>
            <a:spLocks noGrp="1"/>
          </p:cNvSpPr>
          <p:nvPr>
            <p:ph type="ftr" sz="quarter" idx="11"/>
          </p:nvPr>
        </p:nvSpPr>
        <p:spPr/>
        <p:txBody>
          <a:bodyPr/>
          <a:lstStyle/>
          <a:p>
            <a:endParaRPr dirty="0"/>
          </a:p>
        </p:txBody>
      </p:sp>
      <p:sp>
        <p:nvSpPr>
          <p:cNvPr id="2" name="Date Placeholder 3"/>
          <p:cNvSpPr>
            <a:spLocks noGrp="1"/>
          </p:cNvSpPr>
          <p:nvPr>
            <p:ph type="dt" sz="half" idx="10"/>
          </p:nvPr>
        </p:nvSpPr>
        <p:spPr/>
        <p:txBody>
          <a:bodyPr/>
          <a:lstStyle/>
          <a:p>
            <a:fld id="{0402902D-A5F5-4D7D-AAA7-32469BA0BC4D}" type="datetimeFigureOut">
              <a:rPr lang="en-US"/>
              <a:t>5/24/2023</a:t>
            </a:fld>
            <a:endParaRPr dirty="0"/>
          </a:p>
        </p:txBody>
      </p:sp>
    </p:spTree>
    <p:extLst>
      <p:ext uri="{BB962C8B-B14F-4D97-AF65-F5344CB8AC3E}">
        <p14:creationId xmlns:p14="http://schemas.microsoft.com/office/powerpoint/2010/main" val="2756335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02902D-A5F5-4D7D-AAA7-32469BA0BC4D}" type="datetimeFigureOut">
              <a:rPr lang="en-US" smtClean="0"/>
              <a:t>5/24/2023</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4C9F40-B079-4B71-A627-7266DFEA7F03}" type="slidenum">
              <a:rPr lang="en-GB" smtClean="0"/>
              <a:t>‹#›</a:t>
            </a:fld>
            <a:endParaRPr lang="en-GB"/>
          </a:p>
        </p:txBody>
      </p:sp>
    </p:spTree>
    <p:extLst>
      <p:ext uri="{BB962C8B-B14F-4D97-AF65-F5344CB8AC3E}">
        <p14:creationId xmlns:p14="http://schemas.microsoft.com/office/powerpoint/2010/main" val="2429805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9738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02902D-A5F5-4D7D-AAA7-32469BA0BC4D}" type="datetimeFigureOut">
              <a:rPr lang="en-US" smtClean="0"/>
              <a:t>5/24/2023</a:t>
            </a:fld>
            <a:endParaRPr lang="en-US"/>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4C9F40-B079-4B71-A627-7266DFEA7F03}" type="slidenum">
              <a:rPr lang="en-GB" smtClean="0"/>
              <a:t>‹#›</a:t>
            </a:fld>
            <a:endParaRPr lang="en-GB"/>
          </a:p>
        </p:txBody>
      </p:sp>
    </p:spTree>
    <p:extLst>
      <p:ext uri="{BB962C8B-B14F-4D97-AF65-F5344CB8AC3E}">
        <p14:creationId xmlns:p14="http://schemas.microsoft.com/office/powerpoint/2010/main" val="3475960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02902D-A5F5-4D7D-AAA7-32469BA0BC4D}" type="datetimeFigureOut">
              <a:rPr lang="en-US" smtClean="0"/>
              <a:t>5/24/2023</a:t>
            </a:fld>
            <a:endParaRPr lang="en-US"/>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4C9F40-B079-4B71-A627-7266DFEA7F03}" type="slidenum">
              <a:rPr lang="en-GB" smtClean="0"/>
              <a:t>‹#›</a:t>
            </a:fld>
            <a:endParaRPr lang="en-GB"/>
          </a:p>
        </p:txBody>
      </p:sp>
    </p:spTree>
    <p:extLst>
      <p:ext uri="{BB962C8B-B14F-4D97-AF65-F5344CB8AC3E}">
        <p14:creationId xmlns:p14="http://schemas.microsoft.com/office/powerpoint/2010/main" val="3049996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02902D-A5F5-4D7D-AAA7-32469BA0BC4D}" type="datetimeFigureOut">
              <a:rPr lang="en-US" smtClean="0"/>
              <a:t>5/24/2023</a:t>
            </a:fld>
            <a:endParaRPr lang="en-US"/>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4C9F40-B079-4B71-A627-7266DFEA7F03}" type="slidenum">
              <a:rPr lang="en-GB" smtClean="0"/>
              <a:t>‹#›</a:t>
            </a:fld>
            <a:endParaRPr lang="en-GB"/>
          </a:p>
        </p:txBody>
      </p:sp>
    </p:spTree>
    <p:extLst>
      <p:ext uri="{BB962C8B-B14F-4D97-AF65-F5344CB8AC3E}">
        <p14:creationId xmlns:p14="http://schemas.microsoft.com/office/powerpoint/2010/main" val="2515643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402902D-A5F5-4D7D-AAA7-32469BA0BC4D}" type="datetimeFigureOut">
              <a:rPr lang="en-US" smtClean="0"/>
              <a:t>5/24/2023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dirty="0"/>
          </a:p>
        </p:txBody>
      </p:sp>
      <p:sp>
        <p:nvSpPr>
          <p:cNvPr id="9" name="Slide Number Placeholder 8"/>
          <p:cNvSpPr>
            <a:spLocks noGrp="1"/>
          </p:cNvSpPr>
          <p:nvPr>
            <p:ph type="sldNum" sz="quarter" idx="12"/>
          </p:nvPr>
        </p:nvSpPr>
        <p:spPr/>
        <p:txBody>
          <a:bodyPr/>
          <a:lstStyle/>
          <a:p>
            <a:fld id="{5F4C9F40-B079-4B71-A627-7266DFEA7F03}" type="slidenum">
              <a:rPr lang="en-GB" smtClean="0"/>
              <a:t>‹#›</a:t>
            </a:fld>
            <a:endParaRPr lang="en-GB" dirty="0"/>
          </a:p>
        </p:txBody>
      </p:sp>
    </p:spTree>
    <p:extLst>
      <p:ext uri="{BB962C8B-B14F-4D97-AF65-F5344CB8AC3E}">
        <p14:creationId xmlns:p14="http://schemas.microsoft.com/office/powerpoint/2010/main" val="3583713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5/24/2023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166691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691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402902D-A5F5-4D7D-AAA7-32469BA0BC4D}" type="datetimeFigureOut">
              <a:rPr lang="en-US" smtClean="0"/>
              <a:pPr/>
              <a:t>5/24/2023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4C9F40-B079-4B71-A627-7266DFEA7F03}" type="slidenum">
              <a:rPr lang="en-GB" smtClean="0"/>
              <a:pPr/>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87602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65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www.newbio.com/" TargetMode="External"/><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TPHA Titration Tips</a:t>
            </a:r>
          </a:p>
        </p:txBody>
      </p:sp>
      <p:sp>
        <p:nvSpPr>
          <p:cNvPr id="3" name="Subtitle 2"/>
          <p:cNvSpPr>
            <a:spLocks noGrp="1"/>
          </p:cNvSpPr>
          <p:nvPr>
            <p:ph type="subTitle" idx="1"/>
          </p:nvPr>
        </p:nvSpPr>
        <p:spPr/>
        <p:txBody>
          <a:bodyPr/>
          <a:lstStyle/>
          <a:p>
            <a:r>
              <a:rPr lang="en-US" dirty="0">
                <a:solidFill>
                  <a:schemeClr val="tx1">
                    <a:lumMod val="95000"/>
                  </a:schemeClr>
                </a:solidFill>
              </a:rPr>
              <a:t>NewBio</a:t>
            </a:r>
          </a:p>
        </p:txBody>
      </p:sp>
    </p:spTree>
    <p:extLst>
      <p:ext uri="{BB962C8B-B14F-4D97-AF65-F5344CB8AC3E}">
        <p14:creationId xmlns:p14="http://schemas.microsoft.com/office/powerpoint/2010/main" val="1420781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Assay Procedure</a:t>
            </a:r>
          </a:p>
        </p:txBody>
      </p:sp>
      <p:sp>
        <p:nvSpPr>
          <p:cNvPr id="3" name="Content Placeholder 2"/>
          <p:cNvSpPr>
            <a:spLocks noGrp="1"/>
          </p:cNvSpPr>
          <p:nvPr>
            <p:ph idx="1"/>
          </p:nvPr>
        </p:nvSpPr>
        <p:spPr>
          <a:xfrm>
            <a:off x="1066800" y="1714499"/>
            <a:ext cx="4526132" cy="4597523"/>
          </a:xfrm>
        </p:spPr>
        <p:txBody>
          <a:bodyPr>
            <a:noAutofit/>
          </a:bodyPr>
          <a:lstStyle/>
          <a:p>
            <a:pPr marL="0" indent="0">
              <a:buNone/>
            </a:pPr>
            <a:r>
              <a:rPr lang="en-GB" sz="1400" dirty="0"/>
              <a:t>1. Sample Dilution (to 1 in 20) </a:t>
            </a:r>
          </a:p>
          <a:p>
            <a:pPr marL="0" indent="0">
              <a:buNone/>
            </a:pPr>
            <a:r>
              <a:rPr lang="en-GB" sz="1400" dirty="0"/>
              <a:t>Add 190μL of sample diluent to the first well. </a:t>
            </a:r>
          </a:p>
          <a:p>
            <a:pPr marL="0" indent="0">
              <a:buNone/>
            </a:pPr>
            <a:r>
              <a:rPr lang="en-GB" sz="1400" dirty="0"/>
              <a:t>Add 10μL of sample to the same well. </a:t>
            </a:r>
          </a:p>
          <a:p>
            <a:pPr marL="0" indent="0">
              <a:buNone/>
            </a:pPr>
            <a:r>
              <a:rPr lang="en-GB" sz="1400" dirty="0"/>
              <a:t>Mix thoroughly. </a:t>
            </a:r>
          </a:p>
          <a:p>
            <a:pPr marL="0" indent="0">
              <a:buNone/>
            </a:pPr>
            <a:r>
              <a:rPr lang="en-GB" sz="1400" dirty="0"/>
              <a:t>Note: Kit controls are pre-diluted (i.e., diluted 1 in 20)</a:t>
            </a:r>
          </a:p>
          <a:p>
            <a:pPr marL="0" indent="0">
              <a:buNone/>
            </a:pPr>
            <a:endParaRPr lang="en-US" sz="1100" dirty="0"/>
          </a:p>
        </p:txBody>
      </p:sp>
      <p:sp>
        <p:nvSpPr>
          <p:cNvPr id="4" name="TextBox 3">
            <a:extLst>
              <a:ext uri="{FF2B5EF4-FFF2-40B4-BE49-F238E27FC236}">
                <a16:creationId xmlns:a16="http://schemas.microsoft.com/office/drawing/2014/main" id="{77FEFA44-8E95-F397-D220-2CDA2798C009}"/>
              </a:ext>
            </a:extLst>
          </p:cNvPr>
          <p:cNvSpPr txBox="1"/>
          <p:nvPr/>
        </p:nvSpPr>
        <p:spPr>
          <a:xfrm>
            <a:off x="6096000" y="1714499"/>
            <a:ext cx="5347317" cy="4678204"/>
          </a:xfrm>
          <a:prstGeom prst="rect">
            <a:avLst/>
          </a:prstGeom>
          <a:noFill/>
        </p:spPr>
        <p:txBody>
          <a:bodyPr wrap="square" rtlCol="0">
            <a:spAutoFit/>
          </a:bodyPr>
          <a:lstStyle/>
          <a:p>
            <a:r>
              <a:rPr lang="en-GB" sz="1400" dirty="0"/>
              <a:t>2. Test </a:t>
            </a:r>
          </a:p>
          <a:p>
            <a:endParaRPr lang="en-GB" sz="1400" dirty="0"/>
          </a:p>
          <a:p>
            <a:r>
              <a:rPr lang="en-GB" sz="1400" dirty="0"/>
              <a:t>Add 25μL of Positive Control or Negative Control to designated test wells.</a:t>
            </a:r>
          </a:p>
          <a:p>
            <a:endParaRPr lang="en-GB" sz="1400" dirty="0"/>
          </a:p>
          <a:p>
            <a:r>
              <a:rPr lang="en-GB" sz="1400" dirty="0"/>
              <a:t>Transfer 25μL of diluted sample from step 1 to test well. </a:t>
            </a:r>
          </a:p>
          <a:p>
            <a:endParaRPr lang="en-GB" sz="1400" dirty="0"/>
          </a:p>
          <a:p>
            <a:r>
              <a:rPr lang="en-GB" sz="1400" dirty="0"/>
              <a:t>Transfer 25μL of diluted sample from step 1 to control well. </a:t>
            </a:r>
          </a:p>
          <a:p>
            <a:endParaRPr lang="en-GB" sz="1400" dirty="0"/>
          </a:p>
          <a:p>
            <a:r>
              <a:rPr lang="en-GB" sz="1400" dirty="0"/>
              <a:t>Re-suspend the Test and Control Cells thoroughly. </a:t>
            </a:r>
          </a:p>
          <a:p>
            <a:endParaRPr lang="en-GB" sz="1400" dirty="0"/>
          </a:p>
          <a:p>
            <a:r>
              <a:rPr lang="en-GB" sz="1400" dirty="0"/>
              <a:t>Add 75μL of Test Cells to test well, and 75μL Control Cells to the control well. </a:t>
            </a:r>
          </a:p>
          <a:p>
            <a:endParaRPr lang="en-GB" sz="1400" dirty="0"/>
          </a:p>
          <a:p>
            <a:r>
              <a:rPr lang="en-GB" sz="1400" dirty="0"/>
              <a:t>(Final sample dilution is 1 in 80) </a:t>
            </a:r>
          </a:p>
          <a:p>
            <a:r>
              <a:rPr lang="en-GB" sz="1400" dirty="0"/>
              <a:t>Mix wells thoroughly. </a:t>
            </a:r>
          </a:p>
          <a:p>
            <a:endParaRPr lang="en-GB" sz="1400" dirty="0"/>
          </a:p>
          <a:p>
            <a:r>
              <a:rPr lang="en-GB" sz="1400" dirty="0"/>
              <a:t>Incubate at 15-30°C on a vibration-free surface for 45 - 60 minutes. </a:t>
            </a:r>
          </a:p>
          <a:p>
            <a:endParaRPr lang="en-GB" sz="1400" dirty="0"/>
          </a:p>
          <a:p>
            <a:r>
              <a:rPr lang="en-GB" sz="1400" dirty="0"/>
              <a:t>Read the agglutination patterns. Patterns are stable if undisturbed</a:t>
            </a:r>
          </a:p>
          <a:p>
            <a:endParaRPr lang="en-GB" dirty="0"/>
          </a:p>
        </p:txBody>
      </p:sp>
    </p:spTree>
    <p:extLst>
      <p:ext uri="{BB962C8B-B14F-4D97-AF65-F5344CB8AC3E}">
        <p14:creationId xmlns:p14="http://schemas.microsoft.com/office/powerpoint/2010/main" val="234996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Titration Procedure</a:t>
            </a:r>
          </a:p>
        </p:txBody>
      </p:sp>
      <p:sp>
        <p:nvSpPr>
          <p:cNvPr id="3" name="Content Placeholder 2"/>
          <p:cNvSpPr>
            <a:spLocks noGrp="1"/>
          </p:cNvSpPr>
          <p:nvPr>
            <p:ph idx="1"/>
          </p:nvPr>
        </p:nvSpPr>
        <p:spPr>
          <a:xfrm>
            <a:off x="390617" y="1714499"/>
            <a:ext cx="5705383" cy="4943753"/>
          </a:xfrm>
        </p:spPr>
        <p:txBody>
          <a:bodyPr>
            <a:normAutofit/>
          </a:bodyPr>
          <a:lstStyle/>
          <a:p>
            <a:pPr marL="0" indent="0">
              <a:buNone/>
            </a:pPr>
            <a:r>
              <a:rPr lang="en-GB" sz="1400" dirty="0"/>
              <a:t>9 wells are needed for each sample.</a:t>
            </a:r>
          </a:p>
          <a:p>
            <a:pPr marL="0" indent="0">
              <a:buNone/>
            </a:pPr>
            <a:r>
              <a:rPr lang="en-GB" sz="1400" dirty="0"/>
              <a:t>1. Sample Dilution (to 1 in 20)</a:t>
            </a:r>
          </a:p>
          <a:p>
            <a:pPr marL="0" indent="0">
              <a:buNone/>
            </a:pPr>
            <a:r>
              <a:rPr lang="en-GB" sz="1400" dirty="0"/>
              <a:t>Add 190μL of sample diluent to a well.</a:t>
            </a:r>
          </a:p>
          <a:p>
            <a:pPr marL="0" indent="0">
              <a:buNone/>
            </a:pPr>
            <a:r>
              <a:rPr lang="en-GB" sz="1400" dirty="0"/>
              <a:t>Add 10μL of sample to the same well.</a:t>
            </a:r>
          </a:p>
          <a:p>
            <a:pPr marL="0" indent="0">
              <a:buNone/>
            </a:pPr>
            <a:r>
              <a:rPr lang="en-GB" sz="1400" dirty="0"/>
              <a:t>Mix thoroughly.</a:t>
            </a:r>
          </a:p>
          <a:p>
            <a:pPr marL="0" indent="0">
              <a:buNone/>
            </a:pPr>
            <a:r>
              <a:rPr lang="en-GB" sz="1400" dirty="0"/>
              <a:t>Note: Kit controls are pre-diluted (i.e., diluted 1 in 20)</a:t>
            </a:r>
          </a:p>
          <a:p>
            <a:pPr marL="0" indent="0">
              <a:buNone/>
            </a:pPr>
            <a:r>
              <a:rPr lang="en-GB" sz="1400" dirty="0"/>
              <a:t>2. Titration</a:t>
            </a:r>
          </a:p>
          <a:p>
            <a:pPr marL="0" indent="0">
              <a:buNone/>
            </a:pPr>
            <a:r>
              <a:rPr lang="en-GB" sz="1400" dirty="0"/>
              <a:t>Leave the first well empty, add 25μL of diluent all other wells in the sequence.</a:t>
            </a:r>
          </a:p>
          <a:p>
            <a:pPr marL="0" indent="0">
              <a:buNone/>
            </a:pPr>
            <a:r>
              <a:rPr lang="en-GB" sz="1400" dirty="0"/>
              <a:t>Transfer 25μL from step 1 to the first well.</a:t>
            </a:r>
          </a:p>
          <a:p>
            <a:pPr marL="0" indent="0">
              <a:buNone/>
            </a:pPr>
            <a:r>
              <a:rPr lang="en-GB" sz="1400" dirty="0"/>
              <a:t>Transfer 25μL from step 1 to the second well and mix, then serially dilute along the well sequence, discard the excess 25μL from the final well.</a:t>
            </a:r>
          </a:p>
          <a:p>
            <a:pPr marL="0" indent="0">
              <a:buNone/>
            </a:pPr>
            <a:r>
              <a:rPr lang="en-GB" sz="1400" dirty="0"/>
              <a:t>Note: Care must be taken to avoid carryover of sample between serial dilution steps</a:t>
            </a:r>
          </a:p>
          <a:p>
            <a:pPr marL="0" indent="0">
              <a:buNone/>
            </a:pPr>
            <a:endParaRPr lang="en-GB" sz="1400" dirty="0"/>
          </a:p>
          <a:p>
            <a:pPr marL="0" indent="0">
              <a:buNone/>
            </a:pPr>
            <a:endParaRPr lang="en-US" sz="1400" dirty="0"/>
          </a:p>
        </p:txBody>
      </p:sp>
      <p:sp>
        <p:nvSpPr>
          <p:cNvPr id="4" name="TextBox 3">
            <a:extLst>
              <a:ext uri="{FF2B5EF4-FFF2-40B4-BE49-F238E27FC236}">
                <a16:creationId xmlns:a16="http://schemas.microsoft.com/office/drawing/2014/main" id="{1AD48D23-4DAF-59CB-A504-3A2DCEA24EFE}"/>
              </a:ext>
            </a:extLst>
          </p:cNvPr>
          <p:cNvSpPr txBox="1"/>
          <p:nvPr/>
        </p:nvSpPr>
        <p:spPr>
          <a:xfrm>
            <a:off x="6374167" y="1714499"/>
            <a:ext cx="5427216" cy="3816429"/>
          </a:xfrm>
          <a:prstGeom prst="rect">
            <a:avLst/>
          </a:prstGeom>
          <a:noFill/>
        </p:spPr>
        <p:txBody>
          <a:bodyPr wrap="square" rtlCol="0">
            <a:spAutoFit/>
          </a:bodyPr>
          <a:lstStyle/>
          <a:p>
            <a:r>
              <a:rPr lang="en-GB" sz="1400"/>
              <a:t>3. Test</a:t>
            </a:r>
          </a:p>
          <a:p>
            <a:endParaRPr lang="en-GB" sz="1400"/>
          </a:p>
          <a:p>
            <a:r>
              <a:rPr lang="en-GB" sz="1400"/>
              <a:t>Re-suspend the Test Cells thoroughly </a:t>
            </a:r>
          </a:p>
          <a:p>
            <a:r>
              <a:rPr lang="en-GB" sz="1400"/>
              <a:t>	                       </a:t>
            </a:r>
          </a:p>
          <a:p>
            <a:r>
              <a:rPr lang="en-GB" sz="1400"/>
              <a:t>Add 75μL of Test Cells to each well. </a:t>
            </a:r>
          </a:p>
          <a:p>
            <a:endParaRPr lang="en-GB" sz="1400"/>
          </a:p>
          <a:p>
            <a:r>
              <a:rPr lang="en-GB" sz="1400"/>
              <a:t>(Final sample dilution is 1 in 80  – 1 in 10,240)</a:t>
            </a:r>
          </a:p>
          <a:p>
            <a:endParaRPr lang="en-GB" sz="1400"/>
          </a:p>
          <a:p>
            <a:r>
              <a:rPr lang="en-GB" sz="1400"/>
              <a:t>Mix wells thoroughly.</a:t>
            </a:r>
          </a:p>
          <a:p>
            <a:endParaRPr lang="en-GB" sz="1400"/>
          </a:p>
          <a:p>
            <a:r>
              <a:rPr lang="en-GB" sz="1400"/>
              <a:t>Incubate at 15-30°C on a vibration-free surface for 45 - 60 minutes.</a:t>
            </a:r>
          </a:p>
          <a:p>
            <a:endParaRPr lang="en-GB" sz="1400"/>
          </a:p>
          <a:p>
            <a:r>
              <a:rPr lang="en-GB" sz="1400"/>
              <a:t>Read the agglutination patterns. Patterns are stable if undisturbed.</a:t>
            </a:r>
          </a:p>
          <a:p>
            <a:endParaRPr lang="en-GB" sz="1400"/>
          </a:p>
          <a:p>
            <a:r>
              <a:rPr lang="en-GB" sz="1400"/>
              <a:t>The titre of the sample is the reciprocal of the final positive sample dilution.</a:t>
            </a:r>
          </a:p>
          <a:p>
            <a:endParaRPr lang="en-GB" dirty="0"/>
          </a:p>
        </p:txBody>
      </p:sp>
    </p:spTree>
    <p:extLst>
      <p:ext uri="{BB962C8B-B14F-4D97-AF65-F5344CB8AC3E}">
        <p14:creationId xmlns:p14="http://schemas.microsoft.com/office/powerpoint/2010/main" val="2325154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010DDF2-F5CA-40A6-8809-5F6AE59A1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08E2101-4CF0-26F0-A214-DE930CA77296}"/>
              </a:ext>
            </a:extLst>
          </p:cNvPr>
          <p:cNvSpPr>
            <a:spLocks noGrp="1"/>
          </p:cNvSpPr>
          <p:nvPr>
            <p:ph type="title"/>
          </p:nvPr>
        </p:nvSpPr>
        <p:spPr>
          <a:xfrm>
            <a:off x="1097280" y="516835"/>
            <a:ext cx="5977937" cy="1666501"/>
          </a:xfrm>
        </p:spPr>
        <p:txBody>
          <a:bodyPr>
            <a:normAutofit/>
          </a:bodyPr>
          <a:lstStyle/>
          <a:p>
            <a:r>
              <a:rPr lang="en-GB" sz="4000">
                <a:solidFill>
                  <a:srgbClr val="FFFFFF"/>
                </a:solidFill>
              </a:rPr>
              <a:t>Control Procedure</a:t>
            </a:r>
          </a:p>
        </p:txBody>
      </p:sp>
      <p:sp>
        <p:nvSpPr>
          <p:cNvPr id="3" name="Content Placeholder 2">
            <a:extLst>
              <a:ext uri="{FF2B5EF4-FFF2-40B4-BE49-F238E27FC236}">
                <a16:creationId xmlns:a16="http://schemas.microsoft.com/office/drawing/2014/main" id="{FE24858E-5249-47B0-6F03-FBABCA8B1BA6}"/>
              </a:ext>
            </a:extLst>
          </p:cNvPr>
          <p:cNvSpPr>
            <a:spLocks noGrp="1"/>
          </p:cNvSpPr>
          <p:nvPr>
            <p:ph idx="1"/>
          </p:nvPr>
        </p:nvSpPr>
        <p:spPr>
          <a:xfrm>
            <a:off x="1097279" y="2236304"/>
            <a:ext cx="5977938" cy="3652667"/>
          </a:xfrm>
        </p:spPr>
        <p:txBody>
          <a:bodyPr>
            <a:normAutofit/>
          </a:bodyPr>
          <a:lstStyle/>
          <a:p>
            <a:pPr marL="0" indent="0">
              <a:buNone/>
            </a:pPr>
            <a:r>
              <a:rPr lang="en-GB" sz="1700">
                <a:solidFill>
                  <a:srgbClr val="FFFFFF"/>
                </a:solidFill>
              </a:rPr>
              <a:t>The Positive and Negative Controls must be run with each assay. Additional QC testing may be performed by the operator by the inclusion of other characterised specimens or reference material.</a:t>
            </a:r>
          </a:p>
          <a:p>
            <a:pPr marL="0" indent="0">
              <a:buNone/>
            </a:pPr>
            <a:r>
              <a:rPr lang="en-GB" sz="1700">
                <a:solidFill>
                  <a:srgbClr val="FFFFFF"/>
                </a:solidFill>
              </a:rPr>
              <a:t>The Positive Control should produce a positive result and the Negative Control should produce a negative result with the test. When the Kit Positive is titrated, the expected end point is 1/640 – 1/2560. If the appropriate results are not obtained with the controls, the assay is considered invalid and all samples within that assay should be retested. </a:t>
            </a:r>
          </a:p>
          <a:p>
            <a:pPr marL="0" indent="0">
              <a:buNone/>
            </a:pPr>
            <a:r>
              <a:rPr lang="en-GB" sz="1700">
                <a:solidFill>
                  <a:srgbClr val="FFFFFF"/>
                </a:solidFill>
              </a:rPr>
              <a:t>TPHA Controls are pre-diluted. They should be added directly to the reaction well without being diluted in TPHA Sample Diluent. Test Cells are added directly to the Controls.</a:t>
            </a:r>
          </a:p>
          <a:p>
            <a:pPr marL="0" indent="0">
              <a:buNone/>
            </a:pPr>
            <a:endParaRPr lang="en-GB" sz="1700">
              <a:solidFill>
                <a:srgbClr val="FFFFFF"/>
              </a:solidFill>
            </a:endParaRPr>
          </a:p>
        </p:txBody>
      </p:sp>
      <p:sp>
        <p:nvSpPr>
          <p:cNvPr id="11" name="Rectangle 10">
            <a:extLst>
              <a:ext uri="{FF2B5EF4-FFF2-40B4-BE49-F238E27FC236}">
                <a16:creationId xmlns:a16="http://schemas.microsoft.com/office/drawing/2014/main" id="{2C2AE254-A553-4FCD-A670-3D2B2A10F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Picture 4" descr="A row of samples for medical testing">
            <a:extLst>
              <a:ext uri="{FF2B5EF4-FFF2-40B4-BE49-F238E27FC236}">
                <a16:creationId xmlns:a16="http://schemas.microsoft.com/office/drawing/2014/main" id="{5252625E-7674-C793-A980-A7DD66F28C88}"/>
              </a:ext>
            </a:extLst>
          </p:cNvPr>
          <p:cNvPicPr>
            <a:picLocks noChangeAspect="1"/>
          </p:cNvPicPr>
          <p:nvPr/>
        </p:nvPicPr>
        <p:blipFill rotWithShape="1">
          <a:blip r:embed="rId2"/>
          <a:srcRect l="48455" r="1456"/>
          <a:stretch/>
        </p:blipFill>
        <p:spPr>
          <a:xfrm>
            <a:off x="7611902" y="10"/>
            <a:ext cx="4580097" cy="6857990"/>
          </a:xfrm>
          <a:prstGeom prst="rect">
            <a:avLst/>
          </a:prstGeom>
        </p:spPr>
      </p:pic>
    </p:spTree>
    <p:extLst>
      <p:ext uri="{BB962C8B-B14F-4D97-AF65-F5344CB8AC3E}">
        <p14:creationId xmlns:p14="http://schemas.microsoft.com/office/powerpoint/2010/main" val="712702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5E3D4-8BE8-39C2-731D-CD6944A1AC20}"/>
              </a:ext>
            </a:extLst>
          </p:cNvPr>
          <p:cNvSpPr>
            <a:spLocks noGrp="1"/>
          </p:cNvSpPr>
          <p:nvPr>
            <p:ph type="title"/>
          </p:nvPr>
        </p:nvSpPr>
        <p:spPr/>
        <p:txBody>
          <a:bodyPr/>
          <a:lstStyle/>
          <a:p>
            <a:r>
              <a:rPr lang="en-GB" dirty="0"/>
              <a:t>Titration Scheme for Positive Control</a:t>
            </a:r>
          </a:p>
        </p:txBody>
      </p:sp>
      <p:graphicFrame>
        <p:nvGraphicFramePr>
          <p:cNvPr id="5" name="Table 5">
            <a:extLst>
              <a:ext uri="{FF2B5EF4-FFF2-40B4-BE49-F238E27FC236}">
                <a16:creationId xmlns:a16="http://schemas.microsoft.com/office/drawing/2014/main" id="{98616A92-C1BD-531D-25BD-C0B5B245F092}"/>
              </a:ext>
            </a:extLst>
          </p:cNvPr>
          <p:cNvGraphicFramePr>
            <a:graphicFrameLocks noGrp="1"/>
          </p:cNvGraphicFramePr>
          <p:nvPr>
            <p:ph sz="half" idx="1"/>
            <p:extLst>
              <p:ext uri="{D42A27DB-BD31-4B8C-83A1-F6EECF244321}">
                <p14:modId xmlns:p14="http://schemas.microsoft.com/office/powerpoint/2010/main" val="3258356078"/>
              </p:ext>
            </p:extLst>
          </p:nvPr>
        </p:nvGraphicFramePr>
        <p:xfrm>
          <a:off x="807868" y="1714500"/>
          <a:ext cx="10317330" cy="1313180"/>
        </p:xfrm>
        <a:graphic>
          <a:graphicData uri="http://schemas.openxmlformats.org/drawingml/2006/table">
            <a:tbl>
              <a:tblPr firstRow="1" bandRow="1">
                <a:tableStyleId>{69012ECD-51FC-41F1-AA8D-1B2483CD663E}</a:tableStyleId>
              </a:tblPr>
              <a:tblGrid>
                <a:gridCol w="1031733">
                  <a:extLst>
                    <a:ext uri="{9D8B030D-6E8A-4147-A177-3AD203B41FA5}">
                      <a16:colId xmlns:a16="http://schemas.microsoft.com/office/drawing/2014/main" val="1280120411"/>
                    </a:ext>
                  </a:extLst>
                </a:gridCol>
                <a:gridCol w="1031733">
                  <a:extLst>
                    <a:ext uri="{9D8B030D-6E8A-4147-A177-3AD203B41FA5}">
                      <a16:colId xmlns:a16="http://schemas.microsoft.com/office/drawing/2014/main" val="3109411609"/>
                    </a:ext>
                  </a:extLst>
                </a:gridCol>
                <a:gridCol w="1031733">
                  <a:extLst>
                    <a:ext uri="{9D8B030D-6E8A-4147-A177-3AD203B41FA5}">
                      <a16:colId xmlns:a16="http://schemas.microsoft.com/office/drawing/2014/main" val="68592316"/>
                    </a:ext>
                  </a:extLst>
                </a:gridCol>
                <a:gridCol w="1031733">
                  <a:extLst>
                    <a:ext uri="{9D8B030D-6E8A-4147-A177-3AD203B41FA5}">
                      <a16:colId xmlns:a16="http://schemas.microsoft.com/office/drawing/2014/main" val="4225763490"/>
                    </a:ext>
                  </a:extLst>
                </a:gridCol>
                <a:gridCol w="1031733">
                  <a:extLst>
                    <a:ext uri="{9D8B030D-6E8A-4147-A177-3AD203B41FA5}">
                      <a16:colId xmlns:a16="http://schemas.microsoft.com/office/drawing/2014/main" val="226286946"/>
                    </a:ext>
                  </a:extLst>
                </a:gridCol>
                <a:gridCol w="1031733">
                  <a:extLst>
                    <a:ext uri="{9D8B030D-6E8A-4147-A177-3AD203B41FA5}">
                      <a16:colId xmlns:a16="http://schemas.microsoft.com/office/drawing/2014/main" val="2957458649"/>
                    </a:ext>
                  </a:extLst>
                </a:gridCol>
                <a:gridCol w="1031733">
                  <a:extLst>
                    <a:ext uri="{9D8B030D-6E8A-4147-A177-3AD203B41FA5}">
                      <a16:colId xmlns:a16="http://schemas.microsoft.com/office/drawing/2014/main" val="359434832"/>
                    </a:ext>
                  </a:extLst>
                </a:gridCol>
                <a:gridCol w="1031733">
                  <a:extLst>
                    <a:ext uri="{9D8B030D-6E8A-4147-A177-3AD203B41FA5}">
                      <a16:colId xmlns:a16="http://schemas.microsoft.com/office/drawing/2014/main" val="1238427701"/>
                    </a:ext>
                  </a:extLst>
                </a:gridCol>
                <a:gridCol w="1031733">
                  <a:extLst>
                    <a:ext uri="{9D8B030D-6E8A-4147-A177-3AD203B41FA5}">
                      <a16:colId xmlns:a16="http://schemas.microsoft.com/office/drawing/2014/main" val="2265143844"/>
                    </a:ext>
                  </a:extLst>
                </a:gridCol>
                <a:gridCol w="1031733">
                  <a:extLst>
                    <a:ext uri="{9D8B030D-6E8A-4147-A177-3AD203B41FA5}">
                      <a16:colId xmlns:a16="http://schemas.microsoft.com/office/drawing/2014/main" val="574263856"/>
                    </a:ext>
                  </a:extLst>
                </a:gridCol>
              </a:tblGrid>
              <a:tr h="370840">
                <a:tc>
                  <a:txBody>
                    <a:bodyPr/>
                    <a:lstStyle/>
                    <a:p>
                      <a:r>
                        <a:rPr lang="en-GB" dirty="0"/>
                        <a:t>Tube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0376716"/>
                  </a:ext>
                </a:extLst>
              </a:tr>
              <a:tr h="370840">
                <a:tc>
                  <a:txBody>
                    <a:bodyPr/>
                    <a:lstStyle/>
                    <a:p>
                      <a:r>
                        <a:rPr lang="en-GB" sz="1050" dirty="0"/>
                        <a:t>Diluent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1892214"/>
                  </a:ext>
                </a:extLst>
              </a:tr>
              <a:tr h="370840">
                <a:tc>
                  <a:txBody>
                    <a:bodyPr/>
                    <a:lstStyle/>
                    <a:p>
                      <a:r>
                        <a:rPr lang="en-GB" sz="1050" dirty="0"/>
                        <a:t>Pos Control 1:20 (pre-diluted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25µL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25µL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516803"/>
                  </a:ext>
                </a:extLst>
              </a:tr>
            </a:tbl>
          </a:graphicData>
        </a:graphic>
      </p:graphicFrame>
      <p:graphicFrame>
        <p:nvGraphicFramePr>
          <p:cNvPr id="6" name="Table 6">
            <a:extLst>
              <a:ext uri="{FF2B5EF4-FFF2-40B4-BE49-F238E27FC236}">
                <a16:creationId xmlns:a16="http://schemas.microsoft.com/office/drawing/2014/main" id="{157324CF-244B-5FB9-E994-62322D49BF63}"/>
              </a:ext>
            </a:extLst>
          </p:cNvPr>
          <p:cNvGraphicFramePr>
            <a:graphicFrameLocks noGrp="1"/>
          </p:cNvGraphicFramePr>
          <p:nvPr>
            <p:ph sz="half" idx="2"/>
            <p:extLst>
              <p:ext uri="{D42A27DB-BD31-4B8C-83A1-F6EECF244321}">
                <p14:modId xmlns:p14="http://schemas.microsoft.com/office/powerpoint/2010/main" val="2009440492"/>
              </p:ext>
            </p:extLst>
          </p:nvPr>
        </p:nvGraphicFramePr>
        <p:xfrm>
          <a:off x="807868" y="3735261"/>
          <a:ext cx="10317329" cy="741680"/>
        </p:xfrm>
        <a:graphic>
          <a:graphicData uri="http://schemas.openxmlformats.org/drawingml/2006/table">
            <a:tbl>
              <a:tblPr firstRow="1" bandRow="1">
                <a:tableStyleId>{69012ECD-51FC-41F1-AA8D-1B2483CD663E}</a:tableStyleId>
              </a:tblPr>
              <a:tblGrid>
                <a:gridCol w="1026377">
                  <a:extLst>
                    <a:ext uri="{9D8B030D-6E8A-4147-A177-3AD203B41FA5}">
                      <a16:colId xmlns:a16="http://schemas.microsoft.com/office/drawing/2014/main" val="4082177311"/>
                    </a:ext>
                  </a:extLst>
                </a:gridCol>
                <a:gridCol w="1032328">
                  <a:extLst>
                    <a:ext uri="{9D8B030D-6E8A-4147-A177-3AD203B41FA5}">
                      <a16:colId xmlns:a16="http://schemas.microsoft.com/office/drawing/2014/main" val="1136432754"/>
                    </a:ext>
                  </a:extLst>
                </a:gridCol>
                <a:gridCol w="1032328">
                  <a:extLst>
                    <a:ext uri="{9D8B030D-6E8A-4147-A177-3AD203B41FA5}">
                      <a16:colId xmlns:a16="http://schemas.microsoft.com/office/drawing/2014/main" val="3488731550"/>
                    </a:ext>
                  </a:extLst>
                </a:gridCol>
                <a:gridCol w="1032328">
                  <a:extLst>
                    <a:ext uri="{9D8B030D-6E8A-4147-A177-3AD203B41FA5}">
                      <a16:colId xmlns:a16="http://schemas.microsoft.com/office/drawing/2014/main" val="146951105"/>
                    </a:ext>
                  </a:extLst>
                </a:gridCol>
                <a:gridCol w="1032328">
                  <a:extLst>
                    <a:ext uri="{9D8B030D-6E8A-4147-A177-3AD203B41FA5}">
                      <a16:colId xmlns:a16="http://schemas.microsoft.com/office/drawing/2014/main" val="3118746687"/>
                    </a:ext>
                  </a:extLst>
                </a:gridCol>
                <a:gridCol w="1032328">
                  <a:extLst>
                    <a:ext uri="{9D8B030D-6E8A-4147-A177-3AD203B41FA5}">
                      <a16:colId xmlns:a16="http://schemas.microsoft.com/office/drawing/2014/main" val="1046275903"/>
                    </a:ext>
                  </a:extLst>
                </a:gridCol>
                <a:gridCol w="1032328">
                  <a:extLst>
                    <a:ext uri="{9D8B030D-6E8A-4147-A177-3AD203B41FA5}">
                      <a16:colId xmlns:a16="http://schemas.microsoft.com/office/drawing/2014/main" val="1456448162"/>
                    </a:ext>
                  </a:extLst>
                </a:gridCol>
                <a:gridCol w="1032328">
                  <a:extLst>
                    <a:ext uri="{9D8B030D-6E8A-4147-A177-3AD203B41FA5}">
                      <a16:colId xmlns:a16="http://schemas.microsoft.com/office/drawing/2014/main" val="3068683926"/>
                    </a:ext>
                  </a:extLst>
                </a:gridCol>
                <a:gridCol w="1032328">
                  <a:extLst>
                    <a:ext uri="{9D8B030D-6E8A-4147-A177-3AD203B41FA5}">
                      <a16:colId xmlns:a16="http://schemas.microsoft.com/office/drawing/2014/main" val="651140337"/>
                    </a:ext>
                  </a:extLst>
                </a:gridCol>
                <a:gridCol w="1032328">
                  <a:extLst>
                    <a:ext uri="{9D8B030D-6E8A-4147-A177-3AD203B41FA5}">
                      <a16:colId xmlns:a16="http://schemas.microsoft.com/office/drawing/2014/main" val="1878537657"/>
                    </a:ext>
                  </a:extLst>
                </a:gridCol>
              </a:tblGrid>
              <a:tr h="370840">
                <a:tc>
                  <a:txBody>
                    <a:bodyPr/>
                    <a:lstStyle/>
                    <a:p>
                      <a:r>
                        <a:rPr lang="en-GB" dirty="0"/>
                        <a:t>Tube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4094132"/>
                  </a:ext>
                </a:extLst>
              </a:tr>
              <a:tr h="370840">
                <a:tc>
                  <a:txBody>
                    <a:bodyPr/>
                    <a:lstStyle/>
                    <a:p>
                      <a:r>
                        <a:rPr lang="en-GB" sz="1050" dirty="0"/>
                        <a:t>Serum Dilution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1:320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1:640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1:1280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7924249"/>
                  </a:ext>
                </a:extLst>
              </a:tr>
            </a:tbl>
          </a:graphicData>
        </a:graphic>
      </p:graphicFrame>
      <p:sp>
        <p:nvSpPr>
          <p:cNvPr id="12" name="Arrow: Curved Up 11">
            <a:extLst>
              <a:ext uri="{FF2B5EF4-FFF2-40B4-BE49-F238E27FC236}">
                <a16:creationId xmlns:a16="http://schemas.microsoft.com/office/drawing/2014/main" id="{03B29F0E-9ED2-D905-7259-ACD181D744BA}"/>
              </a:ext>
            </a:extLst>
          </p:cNvPr>
          <p:cNvSpPr/>
          <p:nvPr/>
        </p:nvSpPr>
        <p:spPr>
          <a:xfrm>
            <a:off x="5426162" y="2894118"/>
            <a:ext cx="861225" cy="39949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urved Up 12">
            <a:extLst>
              <a:ext uri="{FF2B5EF4-FFF2-40B4-BE49-F238E27FC236}">
                <a16:creationId xmlns:a16="http://schemas.microsoft.com/office/drawing/2014/main" id="{F0E5DA20-49B2-29DF-2B4B-DC601538E17B}"/>
              </a:ext>
            </a:extLst>
          </p:cNvPr>
          <p:cNvSpPr/>
          <p:nvPr/>
        </p:nvSpPr>
        <p:spPr>
          <a:xfrm>
            <a:off x="6441460" y="2931869"/>
            <a:ext cx="861225" cy="38173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 name="Arrow: Curved Up 14">
            <a:extLst>
              <a:ext uri="{FF2B5EF4-FFF2-40B4-BE49-F238E27FC236}">
                <a16:creationId xmlns:a16="http://schemas.microsoft.com/office/drawing/2014/main" id="{EF2C996A-6812-2742-EF59-4110E2E23F67}"/>
              </a:ext>
            </a:extLst>
          </p:cNvPr>
          <p:cNvSpPr/>
          <p:nvPr/>
        </p:nvSpPr>
        <p:spPr>
          <a:xfrm>
            <a:off x="7456758" y="2911692"/>
            <a:ext cx="861225" cy="38173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Arrow: Curved Up 15">
            <a:extLst>
              <a:ext uri="{FF2B5EF4-FFF2-40B4-BE49-F238E27FC236}">
                <a16:creationId xmlns:a16="http://schemas.microsoft.com/office/drawing/2014/main" id="{E2A76615-988E-C34B-6EF1-13C4B660F9EE}"/>
              </a:ext>
            </a:extLst>
          </p:cNvPr>
          <p:cNvSpPr/>
          <p:nvPr/>
        </p:nvSpPr>
        <p:spPr>
          <a:xfrm>
            <a:off x="8469346" y="2911692"/>
            <a:ext cx="861225" cy="38173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7" name="Arrow: Curved Up 16">
            <a:extLst>
              <a:ext uri="{FF2B5EF4-FFF2-40B4-BE49-F238E27FC236}">
                <a16:creationId xmlns:a16="http://schemas.microsoft.com/office/drawing/2014/main" id="{62191C17-2832-4602-A3E4-9403629F3DF9}"/>
              </a:ext>
            </a:extLst>
          </p:cNvPr>
          <p:cNvSpPr/>
          <p:nvPr/>
        </p:nvSpPr>
        <p:spPr>
          <a:xfrm>
            <a:off x="9481934" y="2931869"/>
            <a:ext cx="861225" cy="38173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Arrow: Circular 17">
            <a:extLst>
              <a:ext uri="{FF2B5EF4-FFF2-40B4-BE49-F238E27FC236}">
                <a16:creationId xmlns:a16="http://schemas.microsoft.com/office/drawing/2014/main" id="{6E40B4E0-D8CC-2163-B1DD-F50404359575}"/>
              </a:ext>
            </a:extLst>
          </p:cNvPr>
          <p:cNvSpPr/>
          <p:nvPr/>
        </p:nvSpPr>
        <p:spPr>
          <a:xfrm>
            <a:off x="10511580" y="2507344"/>
            <a:ext cx="978408" cy="773547"/>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aphicFrame>
        <p:nvGraphicFramePr>
          <p:cNvPr id="19" name="Table 19">
            <a:extLst>
              <a:ext uri="{FF2B5EF4-FFF2-40B4-BE49-F238E27FC236}">
                <a16:creationId xmlns:a16="http://schemas.microsoft.com/office/drawing/2014/main" id="{43664DA1-7205-B248-65C1-AE483F66A585}"/>
              </a:ext>
            </a:extLst>
          </p:cNvPr>
          <p:cNvGraphicFramePr>
            <a:graphicFrameLocks noGrp="1"/>
          </p:cNvGraphicFramePr>
          <p:nvPr>
            <p:extLst>
              <p:ext uri="{D42A27DB-BD31-4B8C-83A1-F6EECF244321}">
                <p14:modId xmlns:p14="http://schemas.microsoft.com/office/powerpoint/2010/main" val="377022407"/>
              </p:ext>
            </p:extLst>
          </p:nvPr>
        </p:nvGraphicFramePr>
        <p:xfrm>
          <a:off x="807867" y="4910966"/>
          <a:ext cx="10317330" cy="1407160"/>
        </p:xfrm>
        <a:graphic>
          <a:graphicData uri="http://schemas.openxmlformats.org/drawingml/2006/table">
            <a:tbl>
              <a:tblPr firstRow="1" bandRow="1">
                <a:tableStyleId>{69012ECD-51FC-41F1-AA8D-1B2483CD663E}</a:tableStyleId>
              </a:tblPr>
              <a:tblGrid>
                <a:gridCol w="1031733">
                  <a:extLst>
                    <a:ext uri="{9D8B030D-6E8A-4147-A177-3AD203B41FA5}">
                      <a16:colId xmlns:a16="http://schemas.microsoft.com/office/drawing/2014/main" val="4283407802"/>
                    </a:ext>
                  </a:extLst>
                </a:gridCol>
                <a:gridCol w="1031733">
                  <a:extLst>
                    <a:ext uri="{9D8B030D-6E8A-4147-A177-3AD203B41FA5}">
                      <a16:colId xmlns:a16="http://schemas.microsoft.com/office/drawing/2014/main" val="965205615"/>
                    </a:ext>
                  </a:extLst>
                </a:gridCol>
                <a:gridCol w="1031733">
                  <a:extLst>
                    <a:ext uri="{9D8B030D-6E8A-4147-A177-3AD203B41FA5}">
                      <a16:colId xmlns:a16="http://schemas.microsoft.com/office/drawing/2014/main" val="58467466"/>
                    </a:ext>
                  </a:extLst>
                </a:gridCol>
                <a:gridCol w="1031733">
                  <a:extLst>
                    <a:ext uri="{9D8B030D-6E8A-4147-A177-3AD203B41FA5}">
                      <a16:colId xmlns:a16="http://schemas.microsoft.com/office/drawing/2014/main" val="1422991577"/>
                    </a:ext>
                  </a:extLst>
                </a:gridCol>
                <a:gridCol w="1031733">
                  <a:extLst>
                    <a:ext uri="{9D8B030D-6E8A-4147-A177-3AD203B41FA5}">
                      <a16:colId xmlns:a16="http://schemas.microsoft.com/office/drawing/2014/main" val="976057113"/>
                    </a:ext>
                  </a:extLst>
                </a:gridCol>
                <a:gridCol w="1031733">
                  <a:extLst>
                    <a:ext uri="{9D8B030D-6E8A-4147-A177-3AD203B41FA5}">
                      <a16:colId xmlns:a16="http://schemas.microsoft.com/office/drawing/2014/main" val="3353473548"/>
                    </a:ext>
                  </a:extLst>
                </a:gridCol>
                <a:gridCol w="1031733">
                  <a:extLst>
                    <a:ext uri="{9D8B030D-6E8A-4147-A177-3AD203B41FA5}">
                      <a16:colId xmlns:a16="http://schemas.microsoft.com/office/drawing/2014/main" val="1396476137"/>
                    </a:ext>
                  </a:extLst>
                </a:gridCol>
                <a:gridCol w="1031733">
                  <a:extLst>
                    <a:ext uri="{9D8B030D-6E8A-4147-A177-3AD203B41FA5}">
                      <a16:colId xmlns:a16="http://schemas.microsoft.com/office/drawing/2014/main" val="799614446"/>
                    </a:ext>
                  </a:extLst>
                </a:gridCol>
                <a:gridCol w="1031733">
                  <a:extLst>
                    <a:ext uri="{9D8B030D-6E8A-4147-A177-3AD203B41FA5}">
                      <a16:colId xmlns:a16="http://schemas.microsoft.com/office/drawing/2014/main" val="1289691710"/>
                    </a:ext>
                  </a:extLst>
                </a:gridCol>
                <a:gridCol w="1031733">
                  <a:extLst>
                    <a:ext uri="{9D8B030D-6E8A-4147-A177-3AD203B41FA5}">
                      <a16:colId xmlns:a16="http://schemas.microsoft.com/office/drawing/2014/main" val="4189814021"/>
                    </a:ext>
                  </a:extLst>
                </a:gridCol>
              </a:tblGrid>
              <a:tr h="370840">
                <a:tc>
                  <a:txBody>
                    <a:bodyPr/>
                    <a:lstStyle/>
                    <a:p>
                      <a:r>
                        <a:rPr lang="en-GB" sz="1400" dirty="0"/>
                        <a:t>Control Cells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8340513"/>
                  </a:ext>
                </a:extLst>
              </a:tr>
              <a:tr h="370840">
                <a:tc>
                  <a:txBody>
                    <a:bodyPr/>
                    <a:lstStyle/>
                    <a:p>
                      <a:r>
                        <a:rPr lang="en-GB" sz="1400" dirty="0"/>
                        <a:t>Test Cells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7593511"/>
                  </a:ext>
                </a:extLst>
              </a:tr>
              <a:tr h="370840">
                <a:tc>
                  <a:txBody>
                    <a:bodyPr/>
                    <a:lstStyle/>
                    <a:p>
                      <a:r>
                        <a:rPr lang="en-GB" sz="1400" dirty="0"/>
                        <a:t>Final Dilution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1:320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1:640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1:1280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1:2560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1:5120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706103"/>
                  </a:ext>
                </a:extLst>
              </a:tr>
            </a:tbl>
          </a:graphicData>
        </a:graphic>
      </p:graphicFrame>
      <p:sp>
        <p:nvSpPr>
          <p:cNvPr id="20" name="TextBox 19">
            <a:extLst>
              <a:ext uri="{FF2B5EF4-FFF2-40B4-BE49-F238E27FC236}">
                <a16:creationId xmlns:a16="http://schemas.microsoft.com/office/drawing/2014/main" id="{C8746298-CC94-1BCF-4FF2-D9717EA70441}"/>
              </a:ext>
            </a:extLst>
          </p:cNvPr>
          <p:cNvSpPr txBox="1"/>
          <p:nvPr/>
        </p:nvSpPr>
        <p:spPr>
          <a:xfrm>
            <a:off x="5555653" y="3353448"/>
            <a:ext cx="552409" cy="253916"/>
          </a:xfrm>
          <a:prstGeom prst="rect">
            <a:avLst/>
          </a:prstGeom>
          <a:noFill/>
        </p:spPr>
        <p:txBody>
          <a:bodyPr wrap="square" rtlCol="0">
            <a:spAutoFit/>
          </a:bodyPr>
          <a:lstStyle/>
          <a:p>
            <a:r>
              <a:rPr lang="en-GB" sz="1050" dirty="0"/>
              <a:t>25µL</a:t>
            </a:r>
          </a:p>
        </p:txBody>
      </p:sp>
      <p:sp>
        <p:nvSpPr>
          <p:cNvPr id="21" name="TextBox 20">
            <a:extLst>
              <a:ext uri="{FF2B5EF4-FFF2-40B4-BE49-F238E27FC236}">
                <a16:creationId xmlns:a16="http://schemas.microsoft.com/office/drawing/2014/main" id="{B6661C82-2F6C-3EF0-FE5E-F9C3088D316C}"/>
              </a:ext>
            </a:extLst>
          </p:cNvPr>
          <p:cNvSpPr txBox="1"/>
          <p:nvPr/>
        </p:nvSpPr>
        <p:spPr>
          <a:xfrm>
            <a:off x="6595867" y="3355092"/>
            <a:ext cx="552409" cy="253916"/>
          </a:xfrm>
          <a:prstGeom prst="rect">
            <a:avLst/>
          </a:prstGeom>
          <a:noFill/>
        </p:spPr>
        <p:txBody>
          <a:bodyPr wrap="square" rtlCol="0">
            <a:spAutoFit/>
          </a:bodyPr>
          <a:lstStyle/>
          <a:p>
            <a:r>
              <a:rPr lang="en-GB" sz="1050" dirty="0"/>
              <a:t>25µL</a:t>
            </a:r>
          </a:p>
        </p:txBody>
      </p:sp>
      <p:sp>
        <p:nvSpPr>
          <p:cNvPr id="22" name="TextBox 21">
            <a:extLst>
              <a:ext uri="{FF2B5EF4-FFF2-40B4-BE49-F238E27FC236}">
                <a16:creationId xmlns:a16="http://schemas.microsoft.com/office/drawing/2014/main" id="{B39812B0-1EF6-6E44-B24E-725E52F0F03B}"/>
              </a:ext>
            </a:extLst>
          </p:cNvPr>
          <p:cNvSpPr txBox="1"/>
          <p:nvPr/>
        </p:nvSpPr>
        <p:spPr>
          <a:xfrm>
            <a:off x="7648143" y="3379304"/>
            <a:ext cx="552409" cy="253916"/>
          </a:xfrm>
          <a:prstGeom prst="rect">
            <a:avLst/>
          </a:prstGeom>
          <a:noFill/>
        </p:spPr>
        <p:txBody>
          <a:bodyPr wrap="square" rtlCol="0">
            <a:spAutoFit/>
          </a:bodyPr>
          <a:lstStyle/>
          <a:p>
            <a:r>
              <a:rPr lang="en-GB" sz="1050" dirty="0"/>
              <a:t>25µL</a:t>
            </a:r>
          </a:p>
        </p:txBody>
      </p:sp>
      <p:sp>
        <p:nvSpPr>
          <p:cNvPr id="23" name="TextBox 22">
            <a:extLst>
              <a:ext uri="{FF2B5EF4-FFF2-40B4-BE49-F238E27FC236}">
                <a16:creationId xmlns:a16="http://schemas.microsoft.com/office/drawing/2014/main" id="{D6390AB7-D5A4-1713-1830-187AC5D33F91}"/>
              </a:ext>
            </a:extLst>
          </p:cNvPr>
          <p:cNvSpPr txBox="1"/>
          <p:nvPr/>
        </p:nvSpPr>
        <p:spPr>
          <a:xfrm>
            <a:off x="8623753" y="3355092"/>
            <a:ext cx="552409" cy="253916"/>
          </a:xfrm>
          <a:prstGeom prst="rect">
            <a:avLst/>
          </a:prstGeom>
          <a:noFill/>
        </p:spPr>
        <p:txBody>
          <a:bodyPr wrap="square" rtlCol="0">
            <a:spAutoFit/>
          </a:bodyPr>
          <a:lstStyle/>
          <a:p>
            <a:r>
              <a:rPr lang="en-GB" sz="1050" dirty="0"/>
              <a:t>25µL</a:t>
            </a:r>
          </a:p>
        </p:txBody>
      </p:sp>
      <p:sp>
        <p:nvSpPr>
          <p:cNvPr id="24" name="TextBox 23">
            <a:extLst>
              <a:ext uri="{FF2B5EF4-FFF2-40B4-BE49-F238E27FC236}">
                <a16:creationId xmlns:a16="http://schemas.microsoft.com/office/drawing/2014/main" id="{3E43082B-5134-ECFD-1461-E14A494C82E5}"/>
              </a:ext>
            </a:extLst>
          </p:cNvPr>
          <p:cNvSpPr txBox="1"/>
          <p:nvPr/>
        </p:nvSpPr>
        <p:spPr>
          <a:xfrm>
            <a:off x="9676631" y="3357764"/>
            <a:ext cx="552409" cy="253916"/>
          </a:xfrm>
          <a:prstGeom prst="rect">
            <a:avLst/>
          </a:prstGeom>
          <a:noFill/>
        </p:spPr>
        <p:txBody>
          <a:bodyPr wrap="square" rtlCol="0">
            <a:spAutoFit/>
          </a:bodyPr>
          <a:lstStyle/>
          <a:p>
            <a:r>
              <a:rPr lang="en-GB" sz="1050" dirty="0"/>
              <a:t>25µL</a:t>
            </a:r>
          </a:p>
        </p:txBody>
      </p:sp>
    </p:spTree>
    <p:extLst>
      <p:ext uri="{BB962C8B-B14F-4D97-AF65-F5344CB8AC3E}">
        <p14:creationId xmlns:p14="http://schemas.microsoft.com/office/powerpoint/2010/main" val="3967327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25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250"/>
                            </p:stCondLst>
                            <p:childTnLst>
                              <p:par>
                                <p:cTn id="13" presetID="22" presetClass="entr" presetSubtype="4"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p:stCondLst>
                              <p:cond delay="1750"/>
                            </p:stCondLst>
                            <p:childTnLst>
                              <p:par>
                                <p:cTn id="17" presetID="22" presetClass="entr" presetSubtype="4"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down)">
                                      <p:cBhvr>
                                        <p:cTn id="19" dur="500"/>
                                        <p:tgtEl>
                                          <p:spTgt spid="16"/>
                                        </p:tgtEl>
                                      </p:cBhvr>
                                    </p:animEffect>
                                  </p:childTnLst>
                                </p:cTn>
                              </p:par>
                            </p:childTnLst>
                          </p:cTn>
                        </p:par>
                        <p:par>
                          <p:cTn id="20" fill="hold">
                            <p:stCondLst>
                              <p:cond delay="2250"/>
                            </p:stCondLst>
                            <p:childTnLst>
                              <p:par>
                                <p:cTn id="21" presetID="22" presetClass="entr" presetSubtype="4"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down)">
                                      <p:cBhvr>
                                        <p:cTn id="23" dur="500"/>
                                        <p:tgtEl>
                                          <p:spTgt spid="17"/>
                                        </p:tgtEl>
                                      </p:cBhvr>
                                    </p:animEffect>
                                  </p:childTnLst>
                                </p:cTn>
                              </p:par>
                            </p:childTnLst>
                          </p:cTn>
                        </p:par>
                        <p:par>
                          <p:cTn id="24" fill="hold">
                            <p:stCondLst>
                              <p:cond delay="2750"/>
                            </p:stCondLst>
                            <p:childTnLst>
                              <p:par>
                                <p:cTn id="25" presetID="22" presetClass="entr" presetSubtype="4"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5" grpId="0" animBg="1"/>
      <p:bldP spid="16" grpId="0" animBg="1"/>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5E3D4-8BE8-39C2-731D-CD6944A1AC20}"/>
              </a:ext>
            </a:extLst>
          </p:cNvPr>
          <p:cNvSpPr>
            <a:spLocks noGrp="1"/>
          </p:cNvSpPr>
          <p:nvPr>
            <p:ph type="title"/>
          </p:nvPr>
        </p:nvSpPr>
        <p:spPr/>
        <p:txBody>
          <a:bodyPr/>
          <a:lstStyle/>
          <a:p>
            <a:r>
              <a:rPr lang="en-GB" dirty="0"/>
              <a:t>Titration Scheme for Patient Serum</a:t>
            </a:r>
          </a:p>
        </p:txBody>
      </p:sp>
      <p:graphicFrame>
        <p:nvGraphicFramePr>
          <p:cNvPr id="5" name="Table 5">
            <a:extLst>
              <a:ext uri="{FF2B5EF4-FFF2-40B4-BE49-F238E27FC236}">
                <a16:creationId xmlns:a16="http://schemas.microsoft.com/office/drawing/2014/main" id="{98616A92-C1BD-531D-25BD-C0B5B245F092}"/>
              </a:ext>
            </a:extLst>
          </p:cNvPr>
          <p:cNvGraphicFramePr>
            <a:graphicFrameLocks noGrp="1"/>
          </p:cNvGraphicFramePr>
          <p:nvPr>
            <p:ph sz="half" idx="1"/>
            <p:extLst>
              <p:ext uri="{D42A27DB-BD31-4B8C-83A1-F6EECF244321}">
                <p14:modId xmlns:p14="http://schemas.microsoft.com/office/powerpoint/2010/main" val="3976464927"/>
              </p:ext>
            </p:extLst>
          </p:nvPr>
        </p:nvGraphicFramePr>
        <p:xfrm>
          <a:off x="807868" y="1714500"/>
          <a:ext cx="10317330" cy="1153160"/>
        </p:xfrm>
        <a:graphic>
          <a:graphicData uri="http://schemas.openxmlformats.org/drawingml/2006/table">
            <a:tbl>
              <a:tblPr firstRow="1" bandRow="1">
                <a:tableStyleId>{69012ECD-51FC-41F1-AA8D-1B2483CD663E}</a:tableStyleId>
              </a:tblPr>
              <a:tblGrid>
                <a:gridCol w="1031733">
                  <a:extLst>
                    <a:ext uri="{9D8B030D-6E8A-4147-A177-3AD203B41FA5}">
                      <a16:colId xmlns:a16="http://schemas.microsoft.com/office/drawing/2014/main" val="1280120411"/>
                    </a:ext>
                  </a:extLst>
                </a:gridCol>
                <a:gridCol w="1031733">
                  <a:extLst>
                    <a:ext uri="{9D8B030D-6E8A-4147-A177-3AD203B41FA5}">
                      <a16:colId xmlns:a16="http://schemas.microsoft.com/office/drawing/2014/main" val="3109411609"/>
                    </a:ext>
                  </a:extLst>
                </a:gridCol>
                <a:gridCol w="1031733">
                  <a:extLst>
                    <a:ext uri="{9D8B030D-6E8A-4147-A177-3AD203B41FA5}">
                      <a16:colId xmlns:a16="http://schemas.microsoft.com/office/drawing/2014/main" val="68592316"/>
                    </a:ext>
                  </a:extLst>
                </a:gridCol>
                <a:gridCol w="1031733">
                  <a:extLst>
                    <a:ext uri="{9D8B030D-6E8A-4147-A177-3AD203B41FA5}">
                      <a16:colId xmlns:a16="http://schemas.microsoft.com/office/drawing/2014/main" val="4225763490"/>
                    </a:ext>
                  </a:extLst>
                </a:gridCol>
                <a:gridCol w="1031733">
                  <a:extLst>
                    <a:ext uri="{9D8B030D-6E8A-4147-A177-3AD203B41FA5}">
                      <a16:colId xmlns:a16="http://schemas.microsoft.com/office/drawing/2014/main" val="226286946"/>
                    </a:ext>
                  </a:extLst>
                </a:gridCol>
                <a:gridCol w="1031733">
                  <a:extLst>
                    <a:ext uri="{9D8B030D-6E8A-4147-A177-3AD203B41FA5}">
                      <a16:colId xmlns:a16="http://schemas.microsoft.com/office/drawing/2014/main" val="2957458649"/>
                    </a:ext>
                  </a:extLst>
                </a:gridCol>
                <a:gridCol w="1031733">
                  <a:extLst>
                    <a:ext uri="{9D8B030D-6E8A-4147-A177-3AD203B41FA5}">
                      <a16:colId xmlns:a16="http://schemas.microsoft.com/office/drawing/2014/main" val="359434832"/>
                    </a:ext>
                  </a:extLst>
                </a:gridCol>
                <a:gridCol w="1031733">
                  <a:extLst>
                    <a:ext uri="{9D8B030D-6E8A-4147-A177-3AD203B41FA5}">
                      <a16:colId xmlns:a16="http://schemas.microsoft.com/office/drawing/2014/main" val="1238427701"/>
                    </a:ext>
                  </a:extLst>
                </a:gridCol>
                <a:gridCol w="1031733">
                  <a:extLst>
                    <a:ext uri="{9D8B030D-6E8A-4147-A177-3AD203B41FA5}">
                      <a16:colId xmlns:a16="http://schemas.microsoft.com/office/drawing/2014/main" val="2265143844"/>
                    </a:ext>
                  </a:extLst>
                </a:gridCol>
                <a:gridCol w="1031733">
                  <a:extLst>
                    <a:ext uri="{9D8B030D-6E8A-4147-A177-3AD203B41FA5}">
                      <a16:colId xmlns:a16="http://schemas.microsoft.com/office/drawing/2014/main" val="574263856"/>
                    </a:ext>
                  </a:extLst>
                </a:gridCol>
              </a:tblGrid>
              <a:tr h="370840">
                <a:tc>
                  <a:txBody>
                    <a:bodyPr/>
                    <a:lstStyle/>
                    <a:p>
                      <a:r>
                        <a:rPr lang="en-GB" dirty="0"/>
                        <a:t>Tube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0376716"/>
                  </a:ext>
                </a:extLst>
              </a:tr>
              <a:tr h="370840">
                <a:tc>
                  <a:txBody>
                    <a:bodyPr/>
                    <a:lstStyle/>
                    <a:p>
                      <a:r>
                        <a:rPr lang="en-GB" sz="1050" dirty="0"/>
                        <a:t>Diluent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190µL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1892214"/>
                  </a:ext>
                </a:extLst>
              </a:tr>
              <a:tr h="370840">
                <a:tc>
                  <a:txBody>
                    <a:bodyPr/>
                    <a:lstStyle/>
                    <a:p>
                      <a:r>
                        <a:rPr lang="en-GB" sz="1050" dirty="0"/>
                        <a:t>Patient serum/plasma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10µL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516803"/>
                  </a:ext>
                </a:extLst>
              </a:tr>
            </a:tbl>
          </a:graphicData>
        </a:graphic>
      </p:graphicFrame>
      <p:graphicFrame>
        <p:nvGraphicFramePr>
          <p:cNvPr id="6" name="Table 6">
            <a:extLst>
              <a:ext uri="{FF2B5EF4-FFF2-40B4-BE49-F238E27FC236}">
                <a16:creationId xmlns:a16="http://schemas.microsoft.com/office/drawing/2014/main" id="{157324CF-244B-5FB9-E994-62322D49BF63}"/>
              </a:ext>
            </a:extLst>
          </p:cNvPr>
          <p:cNvGraphicFramePr>
            <a:graphicFrameLocks noGrp="1"/>
          </p:cNvGraphicFramePr>
          <p:nvPr>
            <p:ph sz="half" idx="2"/>
            <p:extLst>
              <p:ext uri="{D42A27DB-BD31-4B8C-83A1-F6EECF244321}">
                <p14:modId xmlns:p14="http://schemas.microsoft.com/office/powerpoint/2010/main" val="2504896513"/>
              </p:ext>
            </p:extLst>
          </p:nvPr>
        </p:nvGraphicFramePr>
        <p:xfrm>
          <a:off x="807868" y="3735261"/>
          <a:ext cx="10317329" cy="741680"/>
        </p:xfrm>
        <a:graphic>
          <a:graphicData uri="http://schemas.openxmlformats.org/drawingml/2006/table">
            <a:tbl>
              <a:tblPr firstRow="1" bandRow="1">
                <a:tableStyleId>{69012ECD-51FC-41F1-AA8D-1B2483CD663E}</a:tableStyleId>
              </a:tblPr>
              <a:tblGrid>
                <a:gridCol w="1026377">
                  <a:extLst>
                    <a:ext uri="{9D8B030D-6E8A-4147-A177-3AD203B41FA5}">
                      <a16:colId xmlns:a16="http://schemas.microsoft.com/office/drawing/2014/main" val="4082177311"/>
                    </a:ext>
                  </a:extLst>
                </a:gridCol>
                <a:gridCol w="1032328">
                  <a:extLst>
                    <a:ext uri="{9D8B030D-6E8A-4147-A177-3AD203B41FA5}">
                      <a16:colId xmlns:a16="http://schemas.microsoft.com/office/drawing/2014/main" val="1136432754"/>
                    </a:ext>
                  </a:extLst>
                </a:gridCol>
                <a:gridCol w="1032328">
                  <a:extLst>
                    <a:ext uri="{9D8B030D-6E8A-4147-A177-3AD203B41FA5}">
                      <a16:colId xmlns:a16="http://schemas.microsoft.com/office/drawing/2014/main" val="3488731550"/>
                    </a:ext>
                  </a:extLst>
                </a:gridCol>
                <a:gridCol w="1032328">
                  <a:extLst>
                    <a:ext uri="{9D8B030D-6E8A-4147-A177-3AD203B41FA5}">
                      <a16:colId xmlns:a16="http://schemas.microsoft.com/office/drawing/2014/main" val="146951105"/>
                    </a:ext>
                  </a:extLst>
                </a:gridCol>
                <a:gridCol w="1032328">
                  <a:extLst>
                    <a:ext uri="{9D8B030D-6E8A-4147-A177-3AD203B41FA5}">
                      <a16:colId xmlns:a16="http://schemas.microsoft.com/office/drawing/2014/main" val="3118746687"/>
                    </a:ext>
                  </a:extLst>
                </a:gridCol>
                <a:gridCol w="1032328">
                  <a:extLst>
                    <a:ext uri="{9D8B030D-6E8A-4147-A177-3AD203B41FA5}">
                      <a16:colId xmlns:a16="http://schemas.microsoft.com/office/drawing/2014/main" val="1046275903"/>
                    </a:ext>
                  </a:extLst>
                </a:gridCol>
                <a:gridCol w="1032328">
                  <a:extLst>
                    <a:ext uri="{9D8B030D-6E8A-4147-A177-3AD203B41FA5}">
                      <a16:colId xmlns:a16="http://schemas.microsoft.com/office/drawing/2014/main" val="1456448162"/>
                    </a:ext>
                  </a:extLst>
                </a:gridCol>
                <a:gridCol w="1032328">
                  <a:extLst>
                    <a:ext uri="{9D8B030D-6E8A-4147-A177-3AD203B41FA5}">
                      <a16:colId xmlns:a16="http://schemas.microsoft.com/office/drawing/2014/main" val="3068683926"/>
                    </a:ext>
                  </a:extLst>
                </a:gridCol>
                <a:gridCol w="1032328">
                  <a:extLst>
                    <a:ext uri="{9D8B030D-6E8A-4147-A177-3AD203B41FA5}">
                      <a16:colId xmlns:a16="http://schemas.microsoft.com/office/drawing/2014/main" val="651140337"/>
                    </a:ext>
                  </a:extLst>
                </a:gridCol>
                <a:gridCol w="1032328">
                  <a:extLst>
                    <a:ext uri="{9D8B030D-6E8A-4147-A177-3AD203B41FA5}">
                      <a16:colId xmlns:a16="http://schemas.microsoft.com/office/drawing/2014/main" val="1878537657"/>
                    </a:ext>
                  </a:extLst>
                </a:gridCol>
              </a:tblGrid>
              <a:tr h="370840">
                <a:tc>
                  <a:txBody>
                    <a:bodyPr/>
                    <a:lstStyle/>
                    <a:p>
                      <a:r>
                        <a:rPr lang="en-GB" dirty="0"/>
                        <a:t>Tube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4094132"/>
                  </a:ext>
                </a:extLst>
              </a:tr>
              <a:tr h="370840">
                <a:tc>
                  <a:txBody>
                    <a:bodyPr/>
                    <a:lstStyle/>
                    <a:p>
                      <a:r>
                        <a:rPr lang="en-GB" sz="1050" dirty="0"/>
                        <a:t>Serum Dilution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mn-lt"/>
                          <a:ea typeface="+mn-ea"/>
                          <a:cs typeface="+mn-cs"/>
                        </a:rPr>
                        <a:t>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1:320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1:640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1:1280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7924249"/>
                  </a:ext>
                </a:extLst>
              </a:tr>
            </a:tbl>
          </a:graphicData>
        </a:graphic>
      </p:graphicFrame>
      <p:sp>
        <p:nvSpPr>
          <p:cNvPr id="12" name="Arrow: Curved Up 11">
            <a:extLst>
              <a:ext uri="{FF2B5EF4-FFF2-40B4-BE49-F238E27FC236}">
                <a16:creationId xmlns:a16="http://schemas.microsoft.com/office/drawing/2014/main" id="{03B29F0E-9ED2-D905-7259-ACD181D744BA}"/>
              </a:ext>
            </a:extLst>
          </p:cNvPr>
          <p:cNvSpPr/>
          <p:nvPr/>
        </p:nvSpPr>
        <p:spPr>
          <a:xfrm>
            <a:off x="5426162" y="2894118"/>
            <a:ext cx="861225" cy="39949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urved Up 12">
            <a:extLst>
              <a:ext uri="{FF2B5EF4-FFF2-40B4-BE49-F238E27FC236}">
                <a16:creationId xmlns:a16="http://schemas.microsoft.com/office/drawing/2014/main" id="{F0E5DA20-49B2-29DF-2B4B-DC601538E17B}"/>
              </a:ext>
            </a:extLst>
          </p:cNvPr>
          <p:cNvSpPr/>
          <p:nvPr/>
        </p:nvSpPr>
        <p:spPr>
          <a:xfrm>
            <a:off x="6441460" y="2931869"/>
            <a:ext cx="861225" cy="38173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 name="Arrow: Curved Up 14">
            <a:extLst>
              <a:ext uri="{FF2B5EF4-FFF2-40B4-BE49-F238E27FC236}">
                <a16:creationId xmlns:a16="http://schemas.microsoft.com/office/drawing/2014/main" id="{EF2C996A-6812-2742-EF59-4110E2E23F67}"/>
              </a:ext>
            </a:extLst>
          </p:cNvPr>
          <p:cNvSpPr/>
          <p:nvPr/>
        </p:nvSpPr>
        <p:spPr>
          <a:xfrm>
            <a:off x="7456758" y="2911692"/>
            <a:ext cx="861225" cy="38173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Arrow: Curved Up 15">
            <a:extLst>
              <a:ext uri="{FF2B5EF4-FFF2-40B4-BE49-F238E27FC236}">
                <a16:creationId xmlns:a16="http://schemas.microsoft.com/office/drawing/2014/main" id="{E2A76615-988E-C34B-6EF1-13C4B660F9EE}"/>
              </a:ext>
            </a:extLst>
          </p:cNvPr>
          <p:cNvSpPr/>
          <p:nvPr/>
        </p:nvSpPr>
        <p:spPr>
          <a:xfrm>
            <a:off x="8469346" y="2911692"/>
            <a:ext cx="861225" cy="38173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7" name="Arrow: Curved Up 16">
            <a:extLst>
              <a:ext uri="{FF2B5EF4-FFF2-40B4-BE49-F238E27FC236}">
                <a16:creationId xmlns:a16="http://schemas.microsoft.com/office/drawing/2014/main" id="{62191C17-2832-4602-A3E4-9403629F3DF9}"/>
              </a:ext>
            </a:extLst>
          </p:cNvPr>
          <p:cNvSpPr/>
          <p:nvPr/>
        </p:nvSpPr>
        <p:spPr>
          <a:xfrm>
            <a:off x="9481934" y="2931869"/>
            <a:ext cx="861225" cy="38173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Arrow: Circular 17">
            <a:extLst>
              <a:ext uri="{FF2B5EF4-FFF2-40B4-BE49-F238E27FC236}">
                <a16:creationId xmlns:a16="http://schemas.microsoft.com/office/drawing/2014/main" id="{6E40B4E0-D8CC-2163-B1DD-F50404359575}"/>
              </a:ext>
            </a:extLst>
          </p:cNvPr>
          <p:cNvSpPr/>
          <p:nvPr/>
        </p:nvSpPr>
        <p:spPr>
          <a:xfrm>
            <a:off x="10511580" y="2507344"/>
            <a:ext cx="978408" cy="773547"/>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aphicFrame>
        <p:nvGraphicFramePr>
          <p:cNvPr id="19" name="Table 19">
            <a:extLst>
              <a:ext uri="{FF2B5EF4-FFF2-40B4-BE49-F238E27FC236}">
                <a16:creationId xmlns:a16="http://schemas.microsoft.com/office/drawing/2014/main" id="{43664DA1-7205-B248-65C1-AE483F66A585}"/>
              </a:ext>
            </a:extLst>
          </p:cNvPr>
          <p:cNvGraphicFramePr>
            <a:graphicFrameLocks noGrp="1"/>
          </p:cNvGraphicFramePr>
          <p:nvPr/>
        </p:nvGraphicFramePr>
        <p:xfrm>
          <a:off x="807867" y="4910966"/>
          <a:ext cx="10317330" cy="1407160"/>
        </p:xfrm>
        <a:graphic>
          <a:graphicData uri="http://schemas.openxmlformats.org/drawingml/2006/table">
            <a:tbl>
              <a:tblPr firstRow="1" bandRow="1">
                <a:tableStyleId>{69012ECD-51FC-41F1-AA8D-1B2483CD663E}</a:tableStyleId>
              </a:tblPr>
              <a:tblGrid>
                <a:gridCol w="1031733">
                  <a:extLst>
                    <a:ext uri="{9D8B030D-6E8A-4147-A177-3AD203B41FA5}">
                      <a16:colId xmlns:a16="http://schemas.microsoft.com/office/drawing/2014/main" val="4283407802"/>
                    </a:ext>
                  </a:extLst>
                </a:gridCol>
                <a:gridCol w="1031733">
                  <a:extLst>
                    <a:ext uri="{9D8B030D-6E8A-4147-A177-3AD203B41FA5}">
                      <a16:colId xmlns:a16="http://schemas.microsoft.com/office/drawing/2014/main" val="965205615"/>
                    </a:ext>
                  </a:extLst>
                </a:gridCol>
                <a:gridCol w="1031733">
                  <a:extLst>
                    <a:ext uri="{9D8B030D-6E8A-4147-A177-3AD203B41FA5}">
                      <a16:colId xmlns:a16="http://schemas.microsoft.com/office/drawing/2014/main" val="58467466"/>
                    </a:ext>
                  </a:extLst>
                </a:gridCol>
                <a:gridCol w="1031733">
                  <a:extLst>
                    <a:ext uri="{9D8B030D-6E8A-4147-A177-3AD203B41FA5}">
                      <a16:colId xmlns:a16="http://schemas.microsoft.com/office/drawing/2014/main" val="1422991577"/>
                    </a:ext>
                  </a:extLst>
                </a:gridCol>
                <a:gridCol w="1031733">
                  <a:extLst>
                    <a:ext uri="{9D8B030D-6E8A-4147-A177-3AD203B41FA5}">
                      <a16:colId xmlns:a16="http://schemas.microsoft.com/office/drawing/2014/main" val="976057113"/>
                    </a:ext>
                  </a:extLst>
                </a:gridCol>
                <a:gridCol w="1031733">
                  <a:extLst>
                    <a:ext uri="{9D8B030D-6E8A-4147-A177-3AD203B41FA5}">
                      <a16:colId xmlns:a16="http://schemas.microsoft.com/office/drawing/2014/main" val="3353473548"/>
                    </a:ext>
                  </a:extLst>
                </a:gridCol>
                <a:gridCol w="1031733">
                  <a:extLst>
                    <a:ext uri="{9D8B030D-6E8A-4147-A177-3AD203B41FA5}">
                      <a16:colId xmlns:a16="http://schemas.microsoft.com/office/drawing/2014/main" val="1396476137"/>
                    </a:ext>
                  </a:extLst>
                </a:gridCol>
                <a:gridCol w="1031733">
                  <a:extLst>
                    <a:ext uri="{9D8B030D-6E8A-4147-A177-3AD203B41FA5}">
                      <a16:colId xmlns:a16="http://schemas.microsoft.com/office/drawing/2014/main" val="799614446"/>
                    </a:ext>
                  </a:extLst>
                </a:gridCol>
                <a:gridCol w="1031733">
                  <a:extLst>
                    <a:ext uri="{9D8B030D-6E8A-4147-A177-3AD203B41FA5}">
                      <a16:colId xmlns:a16="http://schemas.microsoft.com/office/drawing/2014/main" val="1289691710"/>
                    </a:ext>
                  </a:extLst>
                </a:gridCol>
                <a:gridCol w="1031733">
                  <a:extLst>
                    <a:ext uri="{9D8B030D-6E8A-4147-A177-3AD203B41FA5}">
                      <a16:colId xmlns:a16="http://schemas.microsoft.com/office/drawing/2014/main" val="4189814021"/>
                    </a:ext>
                  </a:extLst>
                </a:gridCol>
              </a:tblGrid>
              <a:tr h="370840">
                <a:tc>
                  <a:txBody>
                    <a:bodyPr/>
                    <a:lstStyle/>
                    <a:p>
                      <a:r>
                        <a:rPr lang="en-GB" sz="1400" dirty="0"/>
                        <a:t>Control Cells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8340513"/>
                  </a:ext>
                </a:extLst>
              </a:tr>
              <a:tr h="370840">
                <a:tc>
                  <a:txBody>
                    <a:bodyPr/>
                    <a:lstStyle/>
                    <a:p>
                      <a:r>
                        <a:rPr lang="en-GB" sz="1400" dirty="0"/>
                        <a:t>Test Cells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a:t>75µL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75µL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7593511"/>
                  </a:ext>
                </a:extLst>
              </a:tr>
              <a:tr h="370840">
                <a:tc>
                  <a:txBody>
                    <a:bodyPr/>
                    <a:lstStyle/>
                    <a:p>
                      <a:r>
                        <a:rPr lang="en-GB" sz="1400" dirty="0"/>
                        <a:t>Final Dilution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1:320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1:640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1:1280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1:2560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1:5120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706103"/>
                  </a:ext>
                </a:extLst>
              </a:tr>
            </a:tbl>
          </a:graphicData>
        </a:graphic>
      </p:graphicFrame>
      <p:sp>
        <p:nvSpPr>
          <p:cNvPr id="20" name="TextBox 19">
            <a:extLst>
              <a:ext uri="{FF2B5EF4-FFF2-40B4-BE49-F238E27FC236}">
                <a16:creationId xmlns:a16="http://schemas.microsoft.com/office/drawing/2014/main" id="{C8746298-CC94-1BCF-4FF2-D9717EA70441}"/>
              </a:ext>
            </a:extLst>
          </p:cNvPr>
          <p:cNvSpPr txBox="1"/>
          <p:nvPr/>
        </p:nvSpPr>
        <p:spPr>
          <a:xfrm>
            <a:off x="5555653" y="3353448"/>
            <a:ext cx="552409" cy="253916"/>
          </a:xfrm>
          <a:prstGeom prst="rect">
            <a:avLst/>
          </a:prstGeom>
          <a:noFill/>
        </p:spPr>
        <p:txBody>
          <a:bodyPr wrap="square" rtlCol="0">
            <a:spAutoFit/>
          </a:bodyPr>
          <a:lstStyle/>
          <a:p>
            <a:r>
              <a:rPr lang="en-GB" sz="1050" dirty="0"/>
              <a:t>25µL</a:t>
            </a:r>
          </a:p>
        </p:txBody>
      </p:sp>
      <p:sp>
        <p:nvSpPr>
          <p:cNvPr id="21" name="TextBox 20">
            <a:extLst>
              <a:ext uri="{FF2B5EF4-FFF2-40B4-BE49-F238E27FC236}">
                <a16:creationId xmlns:a16="http://schemas.microsoft.com/office/drawing/2014/main" id="{B6661C82-2F6C-3EF0-FE5E-F9C3088D316C}"/>
              </a:ext>
            </a:extLst>
          </p:cNvPr>
          <p:cNvSpPr txBox="1"/>
          <p:nvPr/>
        </p:nvSpPr>
        <p:spPr>
          <a:xfrm>
            <a:off x="6595867" y="3355092"/>
            <a:ext cx="552409" cy="253916"/>
          </a:xfrm>
          <a:prstGeom prst="rect">
            <a:avLst/>
          </a:prstGeom>
          <a:noFill/>
        </p:spPr>
        <p:txBody>
          <a:bodyPr wrap="square" rtlCol="0">
            <a:spAutoFit/>
          </a:bodyPr>
          <a:lstStyle/>
          <a:p>
            <a:r>
              <a:rPr lang="en-GB" sz="1050" dirty="0"/>
              <a:t>25µL</a:t>
            </a:r>
          </a:p>
        </p:txBody>
      </p:sp>
      <p:sp>
        <p:nvSpPr>
          <p:cNvPr id="22" name="TextBox 21">
            <a:extLst>
              <a:ext uri="{FF2B5EF4-FFF2-40B4-BE49-F238E27FC236}">
                <a16:creationId xmlns:a16="http://schemas.microsoft.com/office/drawing/2014/main" id="{B39812B0-1EF6-6E44-B24E-725E52F0F03B}"/>
              </a:ext>
            </a:extLst>
          </p:cNvPr>
          <p:cNvSpPr txBox="1"/>
          <p:nvPr/>
        </p:nvSpPr>
        <p:spPr>
          <a:xfrm>
            <a:off x="7648143" y="3379304"/>
            <a:ext cx="552409" cy="253916"/>
          </a:xfrm>
          <a:prstGeom prst="rect">
            <a:avLst/>
          </a:prstGeom>
          <a:noFill/>
        </p:spPr>
        <p:txBody>
          <a:bodyPr wrap="square" rtlCol="0">
            <a:spAutoFit/>
          </a:bodyPr>
          <a:lstStyle/>
          <a:p>
            <a:r>
              <a:rPr lang="en-GB" sz="1050" dirty="0"/>
              <a:t>25µL</a:t>
            </a:r>
          </a:p>
        </p:txBody>
      </p:sp>
      <p:sp>
        <p:nvSpPr>
          <p:cNvPr id="23" name="TextBox 22">
            <a:extLst>
              <a:ext uri="{FF2B5EF4-FFF2-40B4-BE49-F238E27FC236}">
                <a16:creationId xmlns:a16="http://schemas.microsoft.com/office/drawing/2014/main" id="{D6390AB7-D5A4-1713-1830-187AC5D33F91}"/>
              </a:ext>
            </a:extLst>
          </p:cNvPr>
          <p:cNvSpPr txBox="1"/>
          <p:nvPr/>
        </p:nvSpPr>
        <p:spPr>
          <a:xfrm>
            <a:off x="8623753" y="3355092"/>
            <a:ext cx="552409" cy="253916"/>
          </a:xfrm>
          <a:prstGeom prst="rect">
            <a:avLst/>
          </a:prstGeom>
          <a:noFill/>
        </p:spPr>
        <p:txBody>
          <a:bodyPr wrap="square" rtlCol="0">
            <a:spAutoFit/>
          </a:bodyPr>
          <a:lstStyle/>
          <a:p>
            <a:r>
              <a:rPr lang="en-GB" sz="1050" dirty="0"/>
              <a:t>25µL</a:t>
            </a:r>
          </a:p>
        </p:txBody>
      </p:sp>
      <p:sp>
        <p:nvSpPr>
          <p:cNvPr id="24" name="TextBox 23">
            <a:extLst>
              <a:ext uri="{FF2B5EF4-FFF2-40B4-BE49-F238E27FC236}">
                <a16:creationId xmlns:a16="http://schemas.microsoft.com/office/drawing/2014/main" id="{3E43082B-5134-ECFD-1461-E14A494C82E5}"/>
              </a:ext>
            </a:extLst>
          </p:cNvPr>
          <p:cNvSpPr txBox="1"/>
          <p:nvPr/>
        </p:nvSpPr>
        <p:spPr>
          <a:xfrm>
            <a:off x="9676631" y="3357764"/>
            <a:ext cx="552409" cy="253916"/>
          </a:xfrm>
          <a:prstGeom prst="rect">
            <a:avLst/>
          </a:prstGeom>
          <a:noFill/>
        </p:spPr>
        <p:txBody>
          <a:bodyPr wrap="square" rtlCol="0">
            <a:spAutoFit/>
          </a:bodyPr>
          <a:lstStyle/>
          <a:p>
            <a:r>
              <a:rPr lang="en-GB" sz="1050" dirty="0"/>
              <a:t>25µL</a:t>
            </a:r>
          </a:p>
        </p:txBody>
      </p:sp>
      <p:sp>
        <p:nvSpPr>
          <p:cNvPr id="3" name="Arrow: Curved Up 2">
            <a:extLst>
              <a:ext uri="{FF2B5EF4-FFF2-40B4-BE49-F238E27FC236}">
                <a16:creationId xmlns:a16="http://schemas.microsoft.com/office/drawing/2014/main" id="{47740101-6D58-2449-80B0-A6EC4F93D981}"/>
              </a:ext>
            </a:extLst>
          </p:cNvPr>
          <p:cNvSpPr/>
          <p:nvPr/>
        </p:nvSpPr>
        <p:spPr>
          <a:xfrm>
            <a:off x="2000204" y="2782082"/>
            <a:ext cx="1243999" cy="39949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Arrow: Curved Up 3">
            <a:extLst>
              <a:ext uri="{FF2B5EF4-FFF2-40B4-BE49-F238E27FC236}">
                <a16:creationId xmlns:a16="http://schemas.microsoft.com/office/drawing/2014/main" id="{91ABB948-79D0-8A81-FD04-D5562B425D81}"/>
              </a:ext>
            </a:extLst>
          </p:cNvPr>
          <p:cNvSpPr/>
          <p:nvPr/>
        </p:nvSpPr>
        <p:spPr>
          <a:xfrm>
            <a:off x="2351771" y="2782082"/>
            <a:ext cx="1905020" cy="39949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Arrow: Curved Up 6">
            <a:extLst>
              <a:ext uri="{FF2B5EF4-FFF2-40B4-BE49-F238E27FC236}">
                <a16:creationId xmlns:a16="http://schemas.microsoft.com/office/drawing/2014/main" id="{343D5B97-B29E-715D-518C-B66FC6C43148}"/>
              </a:ext>
            </a:extLst>
          </p:cNvPr>
          <p:cNvSpPr/>
          <p:nvPr/>
        </p:nvSpPr>
        <p:spPr>
          <a:xfrm>
            <a:off x="2648765" y="2779027"/>
            <a:ext cx="2623324" cy="39949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TextBox 7">
            <a:extLst>
              <a:ext uri="{FF2B5EF4-FFF2-40B4-BE49-F238E27FC236}">
                <a16:creationId xmlns:a16="http://schemas.microsoft.com/office/drawing/2014/main" id="{F7E33BB2-FAAE-721F-03A8-918E8B5BA018}"/>
              </a:ext>
            </a:extLst>
          </p:cNvPr>
          <p:cNvSpPr txBox="1"/>
          <p:nvPr/>
        </p:nvSpPr>
        <p:spPr>
          <a:xfrm>
            <a:off x="2075566" y="3305159"/>
            <a:ext cx="552409" cy="253916"/>
          </a:xfrm>
          <a:prstGeom prst="rect">
            <a:avLst/>
          </a:prstGeom>
          <a:noFill/>
        </p:spPr>
        <p:txBody>
          <a:bodyPr wrap="square" rtlCol="0">
            <a:spAutoFit/>
          </a:bodyPr>
          <a:lstStyle/>
          <a:p>
            <a:r>
              <a:rPr lang="en-GB" sz="1050" dirty="0"/>
              <a:t>25µL</a:t>
            </a:r>
          </a:p>
        </p:txBody>
      </p:sp>
    </p:spTree>
    <p:extLst>
      <p:ext uri="{BB962C8B-B14F-4D97-AF65-F5344CB8AC3E}">
        <p14:creationId xmlns:p14="http://schemas.microsoft.com/office/powerpoint/2010/main" val="743639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par>
                          <p:cTn id="12" fill="hold">
                            <p:stCondLst>
                              <p:cond delay="1250"/>
                            </p:stCondLst>
                            <p:childTnLst>
                              <p:par>
                                <p:cTn id="13" presetID="22" presetClass="entr" presetSubtype="4"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1750"/>
                            </p:stCondLst>
                            <p:childTnLst>
                              <p:par>
                                <p:cTn id="17" presetID="22" presetClass="entr" presetSubtype="4"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par>
                          <p:cTn id="20" fill="hold">
                            <p:stCondLst>
                              <p:cond delay="2250"/>
                            </p:stCondLst>
                            <p:childTnLst>
                              <p:par>
                                <p:cTn id="21" presetID="22" presetClass="entr" presetSubtype="4"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00"/>
                                        <p:tgtEl>
                                          <p:spTgt spid="13"/>
                                        </p:tgtEl>
                                      </p:cBhvr>
                                    </p:animEffect>
                                  </p:childTnLst>
                                </p:cTn>
                              </p:par>
                            </p:childTnLst>
                          </p:cTn>
                        </p:par>
                        <p:par>
                          <p:cTn id="24" fill="hold">
                            <p:stCondLst>
                              <p:cond delay="2750"/>
                            </p:stCondLst>
                            <p:childTnLst>
                              <p:par>
                                <p:cTn id="25" presetID="22" presetClass="entr" presetSubtype="4"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par>
                          <p:cTn id="28" fill="hold">
                            <p:stCondLst>
                              <p:cond delay="3250"/>
                            </p:stCondLst>
                            <p:childTnLst>
                              <p:par>
                                <p:cTn id="29" presetID="22" presetClass="entr" presetSubtype="4"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down)">
                                      <p:cBhvr>
                                        <p:cTn id="31" dur="500"/>
                                        <p:tgtEl>
                                          <p:spTgt spid="16"/>
                                        </p:tgtEl>
                                      </p:cBhvr>
                                    </p:animEffect>
                                  </p:childTnLst>
                                </p:cTn>
                              </p:par>
                            </p:childTnLst>
                          </p:cTn>
                        </p:par>
                        <p:par>
                          <p:cTn id="32" fill="hold">
                            <p:stCondLst>
                              <p:cond delay="3750"/>
                            </p:stCondLst>
                            <p:childTnLst>
                              <p:par>
                                <p:cTn id="33" presetID="22" presetClass="entr" presetSubtype="4"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down)">
                                      <p:cBhvr>
                                        <p:cTn id="35" dur="500"/>
                                        <p:tgtEl>
                                          <p:spTgt spid="17"/>
                                        </p:tgtEl>
                                      </p:cBhvr>
                                    </p:animEffect>
                                  </p:childTnLst>
                                </p:cTn>
                              </p:par>
                            </p:childTnLst>
                          </p:cTn>
                        </p:par>
                        <p:par>
                          <p:cTn id="36" fill="hold">
                            <p:stCondLst>
                              <p:cond delay="4250"/>
                            </p:stCondLst>
                            <p:childTnLst>
                              <p:par>
                                <p:cTn id="37" presetID="22" presetClass="entr" presetSubtype="4"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5" grpId="0" animBg="1"/>
      <p:bldP spid="16" grpId="0" animBg="1"/>
      <p:bldP spid="17" grpId="0" animBg="1"/>
      <p:bldP spid="18" grpId="0" animBg="1"/>
      <p:bldP spid="3" grpId="0" animBg="1"/>
      <p:bldP spid="4"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BA4D0-26E5-104F-94B5-CB99A980471C}"/>
              </a:ext>
            </a:extLst>
          </p:cNvPr>
          <p:cNvSpPr>
            <a:spLocks noGrp="1"/>
          </p:cNvSpPr>
          <p:nvPr>
            <p:ph type="title"/>
          </p:nvPr>
        </p:nvSpPr>
        <p:spPr/>
        <p:txBody>
          <a:bodyPr/>
          <a:lstStyle/>
          <a:p>
            <a:r>
              <a:rPr lang="en-GB"/>
              <a:t>Interpretation of Results</a:t>
            </a:r>
            <a:endParaRPr lang="en-GB" dirty="0"/>
          </a:p>
        </p:txBody>
      </p:sp>
      <p:sp>
        <p:nvSpPr>
          <p:cNvPr id="3" name="Content Placeholder 2">
            <a:extLst>
              <a:ext uri="{FF2B5EF4-FFF2-40B4-BE49-F238E27FC236}">
                <a16:creationId xmlns:a16="http://schemas.microsoft.com/office/drawing/2014/main" id="{848B0A57-2E43-46B3-8857-66852EBDCB29}"/>
              </a:ext>
            </a:extLst>
          </p:cNvPr>
          <p:cNvSpPr>
            <a:spLocks noGrp="1"/>
          </p:cNvSpPr>
          <p:nvPr>
            <p:ph idx="1"/>
          </p:nvPr>
        </p:nvSpPr>
        <p:spPr>
          <a:xfrm>
            <a:off x="568171" y="1714500"/>
            <a:ext cx="11097087" cy="4748444"/>
          </a:xfrm>
        </p:spPr>
        <p:txBody>
          <a:bodyPr>
            <a:normAutofit/>
          </a:bodyPr>
          <a:lstStyle/>
          <a:p>
            <a:pPr marL="0" indent="0">
              <a:buNone/>
            </a:pPr>
            <a:r>
              <a:rPr lang="en-GB"/>
              <a:t>A sample where the Test Cell well is non-reactive should be considered as negative for T.pallidum antibodies. </a:t>
            </a:r>
          </a:p>
          <a:p>
            <a:pPr marL="0" indent="0">
              <a:buNone/>
            </a:pPr>
            <a:r>
              <a:rPr lang="en-GB"/>
              <a:t>Reactivity less than equivocal is considered negative. </a:t>
            </a:r>
          </a:p>
          <a:p>
            <a:pPr marL="0" indent="0">
              <a:buNone/>
            </a:pPr>
            <a:r>
              <a:rPr lang="en-GB"/>
              <a:t>A sample where the Test Cell well is reactive or equivocal indicates antibodies to T.pallidum resulting from a syphilis infection. The sample should be repeated in duplicate. Where either repeat duplicate result is reactive or equivocal the sample should be considered as positive for T.pallidum antibodies. Where both duplicate repeat results are non-reactive then the samples is determined as non-reactive.</a:t>
            </a:r>
          </a:p>
          <a:p>
            <a:pPr marL="0" indent="0">
              <a:buNone/>
            </a:pPr>
            <a:r>
              <a:rPr lang="en-GB"/>
              <a:t>Where a sample is reactive in both Test and Control Cells, if the agglutination is greater in the Test Cells then the sample is considered positive and should be repeated as above. </a:t>
            </a:r>
          </a:p>
          <a:p>
            <a:pPr marL="0" indent="0">
              <a:buNone/>
            </a:pPr>
            <a:r>
              <a:rPr lang="en-GB"/>
              <a:t>When running the sample titration procedure, a titre of ≥ 1/80 is considered reactive and the sample should be repeated in duplicate.			</a:t>
            </a:r>
          </a:p>
          <a:p>
            <a:pPr marL="0" indent="0">
              <a:buNone/>
            </a:pPr>
            <a:r>
              <a:rPr lang="en-GB"/>
              <a:t>Reactive results may indicate active, past or successfully treated syphilis infections</a:t>
            </a:r>
            <a:endParaRPr lang="en-GB" dirty="0"/>
          </a:p>
        </p:txBody>
      </p:sp>
    </p:spTree>
    <p:extLst>
      <p:ext uri="{BB962C8B-B14F-4D97-AF65-F5344CB8AC3E}">
        <p14:creationId xmlns:p14="http://schemas.microsoft.com/office/powerpoint/2010/main" val="315435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 Guide</a:t>
            </a:r>
          </a:p>
        </p:txBody>
      </p:sp>
      <p:pic>
        <p:nvPicPr>
          <p:cNvPr id="8" name="Content Placeholder 7">
            <a:extLst>
              <a:ext uri="{FF2B5EF4-FFF2-40B4-BE49-F238E27FC236}">
                <a16:creationId xmlns:a16="http://schemas.microsoft.com/office/drawing/2014/main" id="{0249FCCE-0E67-7740-5906-149F10629984}"/>
              </a:ext>
            </a:extLst>
          </p:cNvPr>
          <p:cNvPicPr>
            <a:picLocks noGrp="1" noChangeAspect="1"/>
          </p:cNvPicPr>
          <p:nvPr>
            <p:ph idx="1"/>
          </p:nvPr>
        </p:nvPicPr>
        <p:blipFill>
          <a:blip r:embed="rId2"/>
          <a:stretch>
            <a:fillRect/>
          </a:stretch>
        </p:blipFill>
        <p:spPr>
          <a:xfrm>
            <a:off x="6682939" y="1013574"/>
            <a:ext cx="2728196" cy="4694327"/>
          </a:xfrm>
        </p:spPr>
      </p:pic>
      <p:sp>
        <p:nvSpPr>
          <p:cNvPr id="3" name="Text Placeholder 2"/>
          <p:cNvSpPr>
            <a:spLocks noGrp="1"/>
          </p:cNvSpPr>
          <p:nvPr>
            <p:ph type="body" sz="half" idx="2"/>
          </p:nvPr>
        </p:nvSpPr>
        <p:spPr/>
        <p:txBody>
          <a:bodyPr/>
          <a:lstStyle/>
          <a:p>
            <a:r>
              <a:rPr lang="en-US" dirty="0"/>
              <a:t>* Scored as N as they lack the characteristic soft edges of a ±</a:t>
            </a:r>
          </a:p>
        </p:txBody>
      </p:sp>
    </p:spTree>
    <p:extLst>
      <p:ext uri="{BB962C8B-B14F-4D97-AF65-F5344CB8AC3E}">
        <p14:creationId xmlns:p14="http://schemas.microsoft.com/office/powerpoint/2010/main" val="2605552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Reading a book and drinking coffee on the table">
            <a:extLst>
              <a:ext uri="{FF2B5EF4-FFF2-40B4-BE49-F238E27FC236}">
                <a16:creationId xmlns:a16="http://schemas.microsoft.com/office/drawing/2014/main" id="{B178E2CC-1598-F39F-5112-7D594758A153}"/>
              </a:ext>
            </a:extLst>
          </p:cNvPr>
          <p:cNvPicPr>
            <a:picLocks noChangeAspect="1"/>
          </p:cNvPicPr>
          <p:nvPr/>
        </p:nvPicPr>
        <p:blipFill rotWithShape="1">
          <a:blip r:embed="rId2">
            <a:duotone>
              <a:schemeClr val="bg2">
                <a:shade val="45000"/>
                <a:satMod val="135000"/>
              </a:schemeClr>
              <a:prstClr val="white"/>
            </a:duotone>
            <a:alphaModFix amt="35000"/>
          </a:blip>
          <a:srcRect t="2278" b="13452"/>
          <a:stretch/>
        </p:blipFill>
        <p:spPr>
          <a:xfrm>
            <a:off x="20" y="10"/>
            <a:ext cx="12191980" cy="6857990"/>
          </a:xfrm>
          <a:prstGeom prst="rect">
            <a:avLst/>
          </a:prstGeom>
        </p:spPr>
      </p:pic>
      <p:sp>
        <p:nvSpPr>
          <p:cNvPr id="2" name="Title 1"/>
          <p:cNvSpPr>
            <a:spLocks noGrp="1"/>
          </p:cNvSpPr>
          <p:nvPr>
            <p:ph type="ctrTitle"/>
          </p:nvPr>
        </p:nvSpPr>
        <p:spPr>
          <a:xfrm>
            <a:off x="1097280" y="758952"/>
            <a:ext cx="10058400" cy="3566160"/>
          </a:xfrm>
        </p:spPr>
        <p:txBody>
          <a:bodyPr>
            <a:normAutofit/>
          </a:bodyPr>
          <a:lstStyle/>
          <a:p>
            <a:r>
              <a:rPr lang="en-US" dirty="0"/>
              <a:t>Further Reading</a:t>
            </a:r>
          </a:p>
        </p:txBody>
      </p:sp>
      <p:sp>
        <p:nvSpPr>
          <p:cNvPr id="3" name="Content Placeholder 2"/>
          <p:cNvSpPr>
            <a:spLocks noGrp="1"/>
          </p:cNvSpPr>
          <p:nvPr>
            <p:ph type="subTitle" idx="1"/>
          </p:nvPr>
        </p:nvSpPr>
        <p:spPr>
          <a:xfrm>
            <a:off x="1100051" y="4455621"/>
            <a:ext cx="10058400" cy="1143000"/>
          </a:xfrm>
        </p:spPr>
        <p:txBody>
          <a:bodyPr>
            <a:normAutofit/>
          </a:bodyPr>
          <a:lstStyle/>
          <a:p>
            <a:pPr>
              <a:spcAft>
                <a:spcPts val="600"/>
              </a:spcAft>
            </a:pPr>
            <a:r>
              <a:rPr lang="en-US">
                <a:solidFill>
                  <a:schemeClr val="tx1">
                    <a:lumMod val="85000"/>
                    <a:lumOff val="15000"/>
                  </a:schemeClr>
                </a:solidFill>
                <a:hlinkClick r:id="rId3"/>
              </a:rPr>
              <a:t>www.newbio.com</a:t>
            </a:r>
            <a:endParaRPr lang="en-US">
              <a:solidFill>
                <a:schemeClr val="tx1">
                  <a:lumMod val="85000"/>
                  <a:lumOff val="15000"/>
                </a:schemeClr>
              </a:solidFill>
            </a:endParaRPr>
          </a:p>
        </p:txBody>
      </p:sp>
      <p:cxnSp>
        <p:nvCxnSpPr>
          <p:cNvPr id="9" name="Straight Connector 8">
            <a:extLst>
              <a:ext uri="{FF2B5EF4-FFF2-40B4-BE49-F238E27FC236}">
                <a16:creationId xmlns:a16="http://schemas.microsoft.com/office/drawing/2014/main" id="{72592478-32DC-44B2-ABDD-EBEB9D0B91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FD4FE8F0-C229-4917-A71C-E5F2CFE1D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64640A8E-A5F8-4E2C-9ACF-D39888714C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74044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AcademicScience">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AcademicScience">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C821C686F551419046A87DA8FB133C" ma:contentTypeVersion="18" ma:contentTypeDescription="Create a new document." ma:contentTypeScope="" ma:versionID="2106b30e61e5ccbd6915bb198a9c76b9">
  <xsd:schema xmlns:xsd="http://www.w3.org/2001/XMLSchema" xmlns:xs="http://www.w3.org/2001/XMLSchema" xmlns:p="http://schemas.microsoft.com/office/2006/metadata/properties" xmlns:ns2="d61b27d8-53aa-4fce-86da-485fa6c83079" xmlns:ns3="0f9e7587-f72c-43de-86a7-124f1caa56e3" targetNamespace="http://schemas.microsoft.com/office/2006/metadata/properties" ma:root="true" ma:fieldsID="e66b4b8624957850016f32eccbfe5de4" ns2:_="" ns3:_="">
    <xsd:import namespace="d61b27d8-53aa-4fce-86da-485fa6c83079"/>
    <xsd:import namespace="0f9e7587-f72c-43de-86a7-124f1caa56e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1b27d8-53aa-4fce-86da-485fa6c8307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c8d7611-254a-4237-9763-4eeabba26337}" ma:internalName="TaxCatchAll" ma:showField="CatchAllData" ma:web="d61b27d8-53aa-4fce-86da-485fa6c8307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9e7587-f72c-43de-86a7-124f1caa56e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38bb46-67df-431a-b5f0-eb7c52fc2d4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61b27d8-53aa-4fce-86da-485fa6c83079" xsi:nil="true"/>
    <lcf76f155ced4ddcb4097134ff3c332f xmlns="0f9e7587-f72c-43de-86a7-124f1caa56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48A2821-A94D-4686-A765-A3559C6D6DC3}"/>
</file>

<file path=customXml/itemProps2.xml><?xml version="1.0" encoding="utf-8"?>
<ds:datastoreItem xmlns:ds="http://schemas.openxmlformats.org/officeDocument/2006/customXml" ds:itemID="{DB912C95-FD36-4966-948A-3E02F9E9A331}">
  <ds:schemaRefs>
    <ds:schemaRef ds:uri="http://schemas.microsoft.com/sharepoint/v3/contenttype/forms"/>
  </ds:schemaRefs>
</ds:datastoreItem>
</file>

<file path=customXml/itemProps3.xml><?xml version="1.0" encoding="utf-8"?>
<ds:datastoreItem xmlns:ds="http://schemas.openxmlformats.org/officeDocument/2006/customXml" ds:itemID="{58D4B7AB-7F7B-4655-9506-A212F7992A5A}">
  <ds:schemaRefs>
    <ds:schemaRef ds:uri="0f9e7587-f72c-43de-86a7-124f1caa56e3"/>
    <ds:schemaRef ds:uri="http://purl.org/dc/elements/1.1/"/>
    <ds:schemaRef ds:uri="http://schemas.microsoft.com/office/2006/documentManagement/types"/>
    <ds:schemaRef ds:uri="http://purl.org/dc/terms/"/>
    <ds:schemaRef ds:uri="http://schemas.openxmlformats.org/package/2006/metadata/core-properties"/>
    <ds:schemaRef ds:uri="d61b27d8-53aa-4fce-86da-485fa6c83079"/>
    <ds:schemaRef ds:uri="http://schemas.microsoft.com/office/infopath/2007/PartnerControl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609</TotalTime>
  <Words>858</Words>
  <Application>Microsoft Office PowerPoint</Application>
  <PresentationFormat>Widescreen</PresentationFormat>
  <Paragraphs>201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Retrospect</vt:lpstr>
      <vt:lpstr>TPHA Titration Tips</vt:lpstr>
      <vt:lpstr>Assay Procedure</vt:lpstr>
      <vt:lpstr>Sample Titration Procedure</vt:lpstr>
      <vt:lpstr>Control Procedure</vt:lpstr>
      <vt:lpstr>Titration Scheme for Positive Control</vt:lpstr>
      <vt:lpstr>Titration Scheme for Patient Serum</vt:lpstr>
      <vt:lpstr>Interpretation of Results</vt:lpstr>
      <vt:lpstr>Interpretation Guide</vt:lpstr>
      <vt:lpstr>Further Reading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TPHA Titration Tips</dc:title>
  <dc:creator>Amy Fairley</dc:creator>
  <cp:lastModifiedBy>Amy Fairley</cp:lastModifiedBy>
  <cp:revision>1</cp:revision>
  <dcterms:created xsi:type="dcterms:W3CDTF">2022-10-14T08:27:15Z</dcterms:created>
  <dcterms:modified xsi:type="dcterms:W3CDTF">2023-05-24T09:39:37Z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0x010100AAC821C686F551419046A87DA8FB133C</vt:lpwstr>
  </property>
  <property fmtid="{D5CDD505-2E9C-101B-9397-08002B2CF9AE}" pid="3" name="MediaServiceImageTags">
    <vt:lpwstr/>
  </property>
</Properties>
</file>